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4"/>
    <p:sldMasterId id="2147483794" r:id="rId5"/>
  </p:sldMasterIdLst>
  <p:notesMasterIdLst>
    <p:notesMasterId r:id="rId24"/>
  </p:notesMasterIdLst>
  <p:sldIdLst>
    <p:sldId id="2076138454" r:id="rId6"/>
    <p:sldId id="2598" r:id="rId7"/>
    <p:sldId id="2076138494" r:id="rId8"/>
    <p:sldId id="2076138502" r:id="rId9"/>
    <p:sldId id="2076138503" r:id="rId10"/>
    <p:sldId id="2076138504" r:id="rId11"/>
    <p:sldId id="2076138505" r:id="rId12"/>
    <p:sldId id="2076138506" r:id="rId13"/>
    <p:sldId id="2076138507" r:id="rId14"/>
    <p:sldId id="2076138508" r:id="rId15"/>
    <p:sldId id="2076138509" r:id="rId16"/>
    <p:sldId id="2076138510" r:id="rId17"/>
    <p:sldId id="2076138511" r:id="rId18"/>
    <p:sldId id="2076138512" r:id="rId19"/>
    <p:sldId id="2076138513" r:id="rId20"/>
    <p:sldId id="2076138514" r:id="rId21"/>
    <p:sldId id="2076138515" r:id="rId22"/>
    <p:sldId id="2076138457" r:id="rId23"/>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CEF4A92-BADB-8E6D-5B74-87687270D998}" name="Henry Sierk (Aquent LLC)" initials="HL" userId="S::v-henrysierk@microsoft.com::44cfbc11-15f7-4712-9d92-2e6e99ef7552" providerId="AD"/>
  <p188:author id="{F0199CD8-00F6-9F2B-B525-92533B34E0F8}" name="Adi Weisberg" initials="AW" userId="S::adiw@microsoft.com::2ed564a6-fb93-4b57-969b-4d5de76f68f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F3F3F3"/>
    <a:srgbClr val="0078D4"/>
    <a:srgbClr val="5B84ED"/>
    <a:srgbClr val="F9F9F9"/>
    <a:srgbClr val="3F77CE"/>
    <a:srgbClr val="50E6FF"/>
    <a:srgbClr val="FFFFFF"/>
    <a:srgbClr val="4A4868"/>
    <a:srgbClr val="B09A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A9A1A5-556C-4FA6-96E7-E83DF685CA86}" v="21" dt="2021-03-21T18:53:03.190"/>
  </p1510:revLst>
</p1510:revInfo>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68" autoAdjust="0"/>
    <p:restoredTop sz="91111" autoAdjust="0"/>
  </p:normalViewPr>
  <p:slideViewPr>
    <p:cSldViewPr snapToGrid="0">
      <p:cViewPr varScale="1">
        <p:scale>
          <a:sx n="79" d="100"/>
          <a:sy n="79" d="100"/>
        </p:scale>
        <p:origin x="54" y="282"/>
      </p:cViewPr>
      <p:guideLst/>
    </p:cSldViewPr>
  </p:slideViewPr>
  <p:outlineViewPr>
    <p:cViewPr>
      <p:scale>
        <a:sx n="33" d="100"/>
        <a:sy n="33" d="100"/>
      </p:scale>
      <p:origin x="0" y="-2496"/>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it Baron" userId="S::ambaron@microsoft.com::9ca6659f-8071-42aa-97bf-c0c0294da6ee" providerId="AD" clId="Web-{E4A9A1A5-556C-4FA6-96E7-E83DF685CA86}"/>
    <pc:docChg chg="delSld modSld">
      <pc:chgData name="Amit Baron" userId="S::ambaron@microsoft.com::9ca6659f-8071-42aa-97bf-c0c0294da6ee" providerId="AD" clId="Web-{E4A9A1A5-556C-4FA6-96E7-E83DF685CA86}" dt="2021-03-21T18:53:03.190" v="19"/>
      <pc:docMkLst>
        <pc:docMk/>
      </pc:docMkLst>
      <pc:sldChg chg="del">
        <pc:chgData name="Amit Baron" userId="S::ambaron@microsoft.com::9ca6659f-8071-42aa-97bf-c0c0294da6ee" providerId="AD" clId="Web-{E4A9A1A5-556C-4FA6-96E7-E83DF685CA86}" dt="2021-03-21T18:53:03.190" v="19"/>
        <pc:sldMkLst>
          <pc:docMk/>
          <pc:sldMk cId="2402828649" sldId="1532"/>
        </pc:sldMkLst>
      </pc:sldChg>
      <pc:sldChg chg="del">
        <pc:chgData name="Amit Baron" userId="S::ambaron@microsoft.com::9ca6659f-8071-42aa-97bf-c0c0294da6ee" providerId="AD" clId="Web-{E4A9A1A5-556C-4FA6-96E7-E83DF685CA86}" dt="2021-03-21T18:52:32.940" v="2"/>
        <pc:sldMkLst>
          <pc:docMk/>
          <pc:sldMk cId="3635852913" sldId="1719"/>
        </pc:sldMkLst>
      </pc:sldChg>
      <pc:sldChg chg="del">
        <pc:chgData name="Amit Baron" userId="S::ambaron@microsoft.com::9ca6659f-8071-42aa-97bf-c0c0294da6ee" providerId="AD" clId="Web-{E4A9A1A5-556C-4FA6-96E7-E83DF685CA86}" dt="2021-03-21T18:52:34.533" v="3"/>
        <pc:sldMkLst>
          <pc:docMk/>
          <pc:sldMk cId="2569545519" sldId="2051"/>
        </pc:sldMkLst>
      </pc:sldChg>
      <pc:sldChg chg="del">
        <pc:chgData name="Amit Baron" userId="S::ambaron@microsoft.com::9ca6659f-8071-42aa-97bf-c0c0294da6ee" providerId="AD" clId="Web-{E4A9A1A5-556C-4FA6-96E7-E83DF685CA86}" dt="2021-03-21T18:52:36.737" v="4"/>
        <pc:sldMkLst>
          <pc:docMk/>
          <pc:sldMk cId="586727438" sldId="3982"/>
        </pc:sldMkLst>
      </pc:sldChg>
      <pc:sldChg chg="del">
        <pc:chgData name="Amit Baron" userId="S::ambaron@microsoft.com::9ca6659f-8071-42aa-97bf-c0c0294da6ee" providerId="AD" clId="Web-{E4A9A1A5-556C-4FA6-96E7-E83DF685CA86}" dt="2021-03-21T18:52:38.846" v="5"/>
        <pc:sldMkLst>
          <pc:docMk/>
          <pc:sldMk cId="2450810605" sldId="3983"/>
        </pc:sldMkLst>
      </pc:sldChg>
      <pc:sldChg chg="del">
        <pc:chgData name="Amit Baron" userId="S::ambaron@microsoft.com::9ca6659f-8071-42aa-97bf-c0c0294da6ee" providerId="AD" clId="Web-{E4A9A1A5-556C-4FA6-96E7-E83DF685CA86}" dt="2021-03-21T18:52:40.846" v="6"/>
        <pc:sldMkLst>
          <pc:docMk/>
          <pc:sldMk cId="4280316552" sldId="3984"/>
        </pc:sldMkLst>
      </pc:sldChg>
      <pc:sldChg chg="del">
        <pc:chgData name="Amit Baron" userId="S::ambaron@microsoft.com::9ca6659f-8071-42aa-97bf-c0c0294da6ee" providerId="AD" clId="Web-{E4A9A1A5-556C-4FA6-96E7-E83DF685CA86}" dt="2021-03-21T18:53:01.128" v="18"/>
        <pc:sldMkLst>
          <pc:docMk/>
          <pc:sldMk cId="615360420" sldId="3985"/>
        </pc:sldMkLst>
      </pc:sldChg>
      <pc:sldChg chg="del">
        <pc:chgData name="Amit Baron" userId="S::ambaron@microsoft.com::9ca6659f-8071-42aa-97bf-c0c0294da6ee" providerId="AD" clId="Web-{E4A9A1A5-556C-4FA6-96E7-E83DF685CA86}" dt="2021-03-21T18:52:43.018" v="7"/>
        <pc:sldMkLst>
          <pc:docMk/>
          <pc:sldMk cId="1891676500" sldId="3986"/>
        </pc:sldMkLst>
      </pc:sldChg>
      <pc:sldChg chg="del">
        <pc:chgData name="Amit Baron" userId="S::ambaron@microsoft.com::9ca6659f-8071-42aa-97bf-c0c0294da6ee" providerId="AD" clId="Web-{E4A9A1A5-556C-4FA6-96E7-E83DF685CA86}" dt="2021-03-21T18:52:52.049" v="12"/>
        <pc:sldMkLst>
          <pc:docMk/>
          <pc:sldMk cId="1034706976" sldId="3987"/>
        </pc:sldMkLst>
      </pc:sldChg>
      <pc:sldChg chg="del">
        <pc:chgData name="Amit Baron" userId="S::ambaron@microsoft.com::9ca6659f-8071-42aa-97bf-c0c0294da6ee" providerId="AD" clId="Web-{E4A9A1A5-556C-4FA6-96E7-E83DF685CA86}" dt="2021-03-21T18:52:53.253" v="13"/>
        <pc:sldMkLst>
          <pc:docMk/>
          <pc:sldMk cId="3116067513" sldId="3988"/>
        </pc:sldMkLst>
      </pc:sldChg>
      <pc:sldChg chg="del">
        <pc:chgData name="Amit Baron" userId="S::ambaron@microsoft.com::9ca6659f-8071-42aa-97bf-c0c0294da6ee" providerId="AD" clId="Web-{E4A9A1A5-556C-4FA6-96E7-E83DF685CA86}" dt="2021-03-21T18:52:54.721" v="14"/>
        <pc:sldMkLst>
          <pc:docMk/>
          <pc:sldMk cId="2829602551" sldId="3989"/>
        </pc:sldMkLst>
      </pc:sldChg>
      <pc:sldChg chg="del">
        <pc:chgData name="Amit Baron" userId="S::ambaron@microsoft.com::9ca6659f-8071-42aa-97bf-c0c0294da6ee" providerId="AD" clId="Web-{E4A9A1A5-556C-4FA6-96E7-E83DF685CA86}" dt="2021-03-21T18:52:56.831" v="15"/>
        <pc:sldMkLst>
          <pc:docMk/>
          <pc:sldMk cId="180424664" sldId="3990"/>
        </pc:sldMkLst>
      </pc:sldChg>
      <pc:sldChg chg="del">
        <pc:chgData name="Amit Baron" userId="S::ambaron@microsoft.com::9ca6659f-8071-42aa-97bf-c0c0294da6ee" providerId="AD" clId="Web-{E4A9A1A5-556C-4FA6-96E7-E83DF685CA86}" dt="2021-03-21T18:52:44.909" v="8"/>
        <pc:sldMkLst>
          <pc:docMk/>
          <pc:sldMk cId="2354303929" sldId="3991"/>
        </pc:sldMkLst>
      </pc:sldChg>
      <pc:sldChg chg="del">
        <pc:chgData name="Amit Baron" userId="S::ambaron@microsoft.com::9ca6659f-8071-42aa-97bf-c0c0294da6ee" providerId="AD" clId="Web-{E4A9A1A5-556C-4FA6-96E7-E83DF685CA86}" dt="2021-03-21T18:52:46.377" v="9"/>
        <pc:sldMkLst>
          <pc:docMk/>
          <pc:sldMk cId="2296025273" sldId="3992"/>
        </pc:sldMkLst>
      </pc:sldChg>
      <pc:sldChg chg="del">
        <pc:chgData name="Amit Baron" userId="S::ambaron@microsoft.com::9ca6659f-8071-42aa-97bf-c0c0294da6ee" providerId="AD" clId="Web-{E4A9A1A5-556C-4FA6-96E7-E83DF685CA86}" dt="2021-03-21T18:52:47.971" v="10"/>
        <pc:sldMkLst>
          <pc:docMk/>
          <pc:sldMk cId="4222852746" sldId="3993"/>
        </pc:sldMkLst>
      </pc:sldChg>
      <pc:sldChg chg="del">
        <pc:chgData name="Amit Baron" userId="S::ambaron@microsoft.com::9ca6659f-8071-42aa-97bf-c0c0294da6ee" providerId="AD" clId="Web-{E4A9A1A5-556C-4FA6-96E7-E83DF685CA86}" dt="2021-03-21T18:52:49.440" v="11"/>
        <pc:sldMkLst>
          <pc:docMk/>
          <pc:sldMk cId="4113168979" sldId="3994"/>
        </pc:sldMkLst>
      </pc:sldChg>
      <pc:sldChg chg="del">
        <pc:chgData name="Amit Baron" userId="S::ambaron@microsoft.com::9ca6659f-8071-42aa-97bf-c0c0294da6ee" providerId="AD" clId="Web-{E4A9A1A5-556C-4FA6-96E7-E83DF685CA86}" dt="2021-03-21T18:52:57.862" v="16"/>
        <pc:sldMkLst>
          <pc:docMk/>
          <pc:sldMk cId="1009565183" sldId="3995"/>
        </pc:sldMkLst>
      </pc:sldChg>
      <pc:sldChg chg="del">
        <pc:chgData name="Amit Baron" userId="S::ambaron@microsoft.com::9ca6659f-8071-42aa-97bf-c0c0294da6ee" providerId="AD" clId="Web-{E4A9A1A5-556C-4FA6-96E7-E83DF685CA86}" dt="2021-03-21T18:52:59.971" v="17"/>
        <pc:sldMkLst>
          <pc:docMk/>
          <pc:sldMk cId="4270872774" sldId="3996"/>
        </pc:sldMkLst>
      </pc:sldChg>
      <pc:sldChg chg="modSp">
        <pc:chgData name="Amit Baron" userId="S::ambaron@microsoft.com::9ca6659f-8071-42aa-97bf-c0c0294da6ee" providerId="AD" clId="Web-{E4A9A1A5-556C-4FA6-96E7-E83DF685CA86}" dt="2021-03-21T18:52:30.846" v="1" actId="20577"/>
        <pc:sldMkLst>
          <pc:docMk/>
          <pc:sldMk cId="2872888012" sldId="2076138454"/>
        </pc:sldMkLst>
        <pc:spChg chg="mod">
          <ac:chgData name="Amit Baron" userId="S::ambaron@microsoft.com::9ca6659f-8071-42aa-97bf-c0c0294da6ee" providerId="AD" clId="Web-{E4A9A1A5-556C-4FA6-96E7-E83DF685CA86}" dt="2021-03-21T18:52:30.846" v="1" actId="20577"/>
          <ac:spMkLst>
            <pc:docMk/>
            <pc:sldMk cId="2872888012" sldId="2076138454"/>
            <ac:spMk id="4" creationId="{DD7157B1-6069-4DB1-A0D0-C0AA256F0E7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3FF4D4-14FD-4684-A8F2-5021BAF82496}" type="datetimeFigureOut">
              <a:rPr lang="en-IL" smtClean="0"/>
              <a:t>03/21/2021</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AF2D17-7561-4014-A2DF-DCB913F33014}" type="slidenum">
              <a:rPr lang="en-IL" smtClean="0"/>
              <a:t>‹#›</a:t>
            </a:fld>
            <a:endParaRPr lang="en-IL"/>
          </a:p>
        </p:txBody>
      </p:sp>
    </p:spTree>
    <p:extLst>
      <p:ext uri="{BB962C8B-B14F-4D97-AF65-F5344CB8AC3E}">
        <p14:creationId xmlns:p14="http://schemas.microsoft.com/office/powerpoint/2010/main" val="4030979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Point out website</a:t>
            </a:r>
          </a:p>
          <a:p>
            <a:endParaRPr lang="en-US" dirty="0">
              <a:cs typeface="Calibri"/>
            </a:endParaRPr>
          </a:p>
        </p:txBody>
      </p:sp>
      <p:sp>
        <p:nvSpPr>
          <p:cNvPr id="4" name="Slide Number Placeholder 3"/>
          <p:cNvSpPr>
            <a:spLocks noGrp="1"/>
          </p:cNvSpPr>
          <p:nvPr>
            <p:ph type="sldNum" sz="quarter" idx="5"/>
          </p:nvPr>
        </p:nvSpPr>
        <p:spPr/>
        <p:txBody>
          <a:bodyPr/>
          <a:lstStyle/>
          <a:p>
            <a:fld id="{0CAF2D17-7561-4014-A2DF-DCB913F33014}" type="slidenum">
              <a:rPr lang="en-IL" smtClean="0"/>
              <a:t>3</a:t>
            </a:fld>
            <a:endParaRPr lang="en-IL"/>
          </a:p>
        </p:txBody>
      </p:sp>
    </p:spTree>
    <p:extLst>
      <p:ext uri="{BB962C8B-B14F-4D97-AF65-F5344CB8AC3E}">
        <p14:creationId xmlns:p14="http://schemas.microsoft.com/office/powerpoint/2010/main" val="13396603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7.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 Id="rId5" Type="http://schemas.openxmlformats.org/officeDocument/2006/relationships/image" Target="../media/image21.jpg"/><Relationship Id="rId4" Type="http://schemas.openxmlformats.org/officeDocument/2006/relationships/image" Target="../media/image2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22.jpg"/><Relationship Id="rId5" Type="http://schemas.openxmlformats.org/officeDocument/2006/relationships/image" Target="../media/image12.jpg"/><Relationship Id="rId4" Type="http://schemas.openxmlformats.org/officeDocument/2006/relationships/image" Target="../media/image11.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22.jpg"/><Relationship Id="rId5" Type="http://schemas.openxmlformats.org/officeDocument/2006/relationships/image" Target="../media/image12.jpg"/><Relationship Id="rId4" Type="http://schemas.openxmlformats.org/officeDocument/2006/relationships/image" Target="../media/image11.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1611085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927582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837904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8042796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897905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434373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3926498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336935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3614649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2717783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2968023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23410768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7686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24301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1334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30744158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029437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976652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9921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82734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38915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68029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295030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96877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3235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781738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30927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381757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153828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884168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259174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797305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4869365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83270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89880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7108305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2356833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748266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636320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679479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3494886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0167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216483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992489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055526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6228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12246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69603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97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4517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65860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997271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847626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65377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5755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038468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29837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915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2A9CB16-0FA7-4A7C-B424-125CBC26E8B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6212" y="-68262"/>
            <a:ext cx="6093577" cy="6994525"/>
          </a:xfrm>
          <a:prstGeom prst="rect">
            <a:avLst/>
          </a:prstGeom>
        </p:spPr>
      </p:pic>
    </p:spTree>
    <p:extLst>
      <p:ext uri="{BB962C8B-B14F-4D97-AF65-F5344CB8AC3E}">
        <p14:creationId xmlns:p14="http://schemas.microsoft.com/office/powerpoint/2010/main" val="319441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2243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11414280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407853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7657049"/>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834348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16820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5737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0984793"/>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250448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6054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08689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0056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461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4646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1950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791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5435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3776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483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9676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225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27417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49805172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38674658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067835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449601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262481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416977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70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48702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8322113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732435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08363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8088696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725371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3301816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2612569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586162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475764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234863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2053627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947292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03684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05270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31976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131932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671536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16747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523568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765955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11248601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24837585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27204631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5246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3238227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659226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248889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100551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64909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279143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452061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7588850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693489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234645877"/>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902353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51272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521096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2889013160"/>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2515936001"/>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229454647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40470898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216511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2831469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1624276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064720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240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24729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998641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4572918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747742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682444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93898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086693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641950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936111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3898342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5132576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34" Type="http://schemas.openxmlformats.org/officeDocument/2006/relationships/image" Target="../media/image1.emf"/><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33" Type="http://schemas.openxmlformats.org/officeDocument/2006/relationships/theme" Target="../theme/theme2.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29" Type="http://schemas.openxmlformats.org/officeDocument/2006/relationships/slideLayout" Target="../slideLayouts/slideLayout143.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32" Type="http://schemas.openxmlformats.org/officeDocument/2006/relationships/slideLayout" Target="../slideLayouts/slideLayout146.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31" Type="http://schemas.openxmlformats.org/officeDocument/2006/relationships/slideLayout" Target="../slideLayouts/slideLayout145.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slideLayout" Target="../slideLayouts/slideLayout144.xml"/><Relationship Id="rId8"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14346009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 id="2147483703" r:id="rId39"/>
    <p:sldLayoutId id="2147483704" r:id="rId40"/>
    <p:sldLayoutId id="2147483705" r:id="rId41"/>
    <p:sldLayoutId id="2147483706" r:id="rId42"/>
    <p:sldLayoutId id="2147483707" r:id="rId43"/>
    <p:sldLayoutId id="2147483708" r:id="rId44"/>
    <p:sldLayoutId id="2147483709" r:id="rId45"/>
    <p:sldLayoutId id="2147483710" r:id="rId46"/>
    <p:sldLayoutId id="2147483711" r:id="rId47"/>
    <p:sldLayoutId id="2147483712" r:id="rId48"/>
    <p:sldLayoutId id="2147483713" r:id="rId49"/>
    <p:sldLayoutId id="2147483714" r:id="rId50"/>
    <p:sldLayoutId id="2147483715" r:id="rId51"/>
    <p:sldLayoutId id="2147483716" r:id="rId52"/>
    <p:sldLayoutId id="2147483717" r:id="rId53"/>
    <p:sldLayoutId id="2147483718" r:id="rId54"/>
    <p:sldLayoutId id="2147483719" r:id="rId55"/>
    <p:sldLayoutId id="2147483720" r:id="rId56"/>
    <p:sldLayoutId id="2147483721" r:id="rId57"/>
    <p:sldLayoutId id="2147483722" r:id="rId58"/>
    <p:sldLayoutId id="2147483723" r:id="rId59"/>
    <p:sldLayoutId id="2147483724" r:id="rId60"/>
    <p:sldLayoutId id="2147483725" r:id="rId61"/>
    <p:sldLayoutId id="2147483726" r:id="rId62"/>
    <p:sldLayoutId id="2147483727" r:id="rId63"/>
    <p:sldLayoutId id="2147483728" r:id="rId64"/>
    <p:sldLayoutId id="2147483729" r:id="rId65"/>
    <p:sldLayoutId id="2147483730" r:id="rId66"/>
    <p:sldLayoutId id="2147483731" r:id="rId67"/>
    <p:sldLayoutId id="2147483732" r:id="rId68"/>
    <p:sldLayoutId id="2147483733" r:id="rId69"/>
    <p:sldLayoutId id="2147483734" r:id="rId70"/>
    <p:sldLayoutId id="2147483735" r:id="rId71"/>
    <p:sldLayoutId id="2147483736" r:id="rId72"/>
    <p:sldLayoutId id="2147483737" r:id="rId73"/>
    <p:sldLayoutId id="2147483738" r:id="rId74"/>
    <p:sldLayoutId id="2147483739" r:id="rId75"/>
    <p:sldLayoutId id="2147483740" r:id="rId76"/>
    <p:sldLayoutId id="2147483741" r:id="rId77"/>
    <p:sldLayoutId id="2147483742" r:id="rId78"/>
    <p:sldLayoutId id="2147483743" r:id="rId79"/>
    <p:sldLayoutId id="2147483744" r:id="rId80"/>
    <p:sldLayoutId id="2147483745" r:id="rId81"/>
    <p:sldLayoutId id="2147483746" r:id="rId82"/>
    <p:sldLayoutId id="2147483747" r:id="rId83"/>
    <p:sldLayoutId id="2147483748" r:id="rId84"/>
    <p:sldLayoutId id="2147483749" r:id="rId85"/>
    <p:sldLayoutId id="2147483750" r:id="rId86"/>
    <p:sldLayoutId id="2147483751" r:id="rId87"/>
    <p:sldLayoutId id="2147483752" r:id="rId88"/>
    <p:sldLayoutId id="2147483753" r:id="rId89"/>
    <p:sldLayoutId id="2147483754" r:id="rId90"/>
    <p:sldLayoutId id="2147483755" r:id="rId91"/>
    <p:sldLayoutId id="2147483756" r:id="rId92"/>
    <p:sldLayoutId id="2147483757" r:id="rId93"/>
    <p:sldLayoutId id="2147483758" r:id="rId94"/>
    <p:sldLayoutId id="2147483759" r:id="rId95"/>
    <p:sldLayoutId id="2147483760" r:id="rId96"/>
    <p:sldLayoutId id="2147483761" r:id="rId97"/>
    <p:sldLayoutId id="2147483762" r:id="rId98"/>
    <p:sldLayoutId id="2147483763" r:id="rId99"/>
    <p:sldLayoutId id="2147483764" r:id="rId100"/>
    <p:sldLayoutId id="2147483765" r:id="rId101"/>
    <p:sldLayoutId id="2147483766" r:id="rId102"/>
    <p:sldLayoutId id="2147483767" r:id="rId103"/>
    <p:sldLayoutId id="2147483768" r:id="rId104"/>
    <p:sldLayoutId id="2147483769" r:id="rId105"/>
    <p:sldLayoutId id="2147483770" r:id="rId106"/>
    <p:sldLayoutId id="2147483771" r:id="rId107"/>
    <p:sldLayoutId id="2147483772" r:id="rId108"/>
    <p:sldLayoutId id="2147483773" r:id="rId109"/>
    <p:sldLayoutId id="2147483774" r:id="rId110"/>
    <p:sldLayoutId id="2147483775" r:id="rId111"/>
    <p:sldLayoutId id="2147483776" r:id="rId112"/>
    <p:sldLayoutId id="2147483777" r:id="rId113"/>
    <p:sldLayoutId id="2147483778" r:id="rId1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551664060"/>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26"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9.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4.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E95C1-53F6-A547-9ECD-882F3870AF81}"/>
              </a:ext>
            </a:extLst>
          </p:cNvPr>
          <p:cNvSpPr>
            <a:spLocks noGrp="1"/>
          </p:cNvSpPr>
          <p:nvPr>
            <p:ph type="title"/>
          </p:nvPr>
        </p:nvSpPr>
        <p:spPr>
          <a:xfrm>
            <a:off x="588263" y="2425541"/>
            <a:ext cx="5020057" cy="1107996"/>
          </a:xfrm>
        </p:spPr>
        <p:txBody>
          <a:bodyPr/>
          <a:lstStyle/>
          <a:p>
            <a:r>
              <a:rPr lang="en-US" dirty="0"/>
              <a:t>Azure Defender for IoT</a:t>
            </a:r>
          </a:p>
        </p:txBody>
      </p:sp>
      <p:sp>
        <p:nvSpPr>
          <p:cNvPr id="3" name="Text Placeholder 2">
            <a:extLst>
              <a:ext uri="{FF2B5EF4-FFF2-40B4-BE49-F238E27FC236}">
                <a16:creationId xmlns:a16="http://schemas.microsoft.com/office/drawing/2014/main" id="{9D0E8D77-E740-7748-8B92-3A19CCBA9089}"/>
              </a:ext>
            </a:extLst>
          </p:cNvPr>
          <p:cNvSpPr>
            <a:spLocks noGrp="1"/>
          </p:cNvSpPr>
          <p:nvPr>
            <p:ph type="body" sz="quarter" idx="12"/>
          </p:nvPr>
        </p:nvSpPr>
        <p:spPr>
          <a:xfrm>
            <a:off x="582042" y="3962400"/>
            <a:ext cx="4282566" cy="338554"/>
          </a:xfrm>
        </p:spPr>
        <p:txBody>
          <a:bodyPr/>
          <a:lstStyle/>
          <a:p>
            <a:r>
              <a:rPr lang="en-US" dirty="0"/>
              <a:t>400.3 Enterprise Data Integration</a:t>
            </a:r>
          </a:p>
        </p:txBody>
      </p:sp>
      <p:sp>
        <p:nvSpPr>
          <p:cNvPr id="4" name="Text Placeholder 2">
            <a:extLst>
              <a:ext uri="{FF2B5EF4-FFF2-40B4-BE49-F238E27FC236}">
                <a16:creationId xmlns:a16="http://schemas.microsoft.com/office/drawing/2014/main" id="{DD7157B1-6069-4DB1-A0D0-C0AA256F0E76}"/>
              </a:ext>
            </a:extLst>
          </p:cNvPr>
          <p:cNvSpPr txBox="1">
            <a:spLocks/>
          </p:cNvSpPr>
          <p:nvPr/>
        </p:nvSpPr>
        <p:spPr>
          <a:xfrm>
            <a:off x="582042" y="4729817"/>
            <a:ext cx="4164583" cy="338554"/>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87288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0AD94F-A4AD-496A-AADE-D1BCDE8D9204}"/>
              </a:ext>
            </a:extLst>
          </p:cNvPr>
          <p:cNvSpPr>
            <a:spLocks noGrp="1"/>
          </p:cNvSpPr>
          <p:nvPr>
            <p:ph type="title"/>
          </p:nvPr>
        </p:nvSpPr>
        <p:spPr>
          <a:xfrm>
            <a:off x="588263" y="457200"/>
            <a:ext cx="11018520" cy="553998"/>
          </a:xfrm>
        </p:spPr>
        <p:txBody>
          <a:bodyPr/>
          <a:lstStyle/>
          <a:p>
            <a:r>
              <a:rPr lang="en-US" dirty="0"/>
              <a:t>Enterprise Data Integration</a:t>
            </a:r>
          </a:p>
        </p:txBody>
      </p:sp>
      <p:sp>
        <p:nvSpPr>
          <p:cNvPr id="25" name="Text Placeholder 4">
            <a:extLst>
              <a:ext uri="{FF2B5EF4-FFF2-40B4-BE49-F238E27FC236}">
                <a16:creationId xmlns:a16="http://schemas.microsoft.com/office/drawing/2014/main" id="{677F32BD-2E77-443F-A419-4748B49F648D}"/>
              </a:ext>
            </a:extLst>
          </p:cNvPr>
          <p:cNvSpPr txBox="1">
            <a:spLocks/>
          </p:cNvSpPr>
          <p:nvPr/>
        </p:nvSpPr>
        <p:spPr>
          <a:xfrm>
            <a:off x="586390" y="1434370"/>
            <a:ext cx="8567135" cy="116467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defTabSz="914400">
              <a:spcBef>
                <a:spcPts val="0"/>
              </a:spcBef>
              <a:spcAft>
                <a:spcPts val="1200"/>
              </a:spcAft>
              <a:buClr>
                <a:srgbClr val="0078D4"/>
              </a:buClr>
              <a:buSzTx/>
              <a:buFont typeface="Wingdings" panose="05000000000000000000" pitchFamily="2" charset="2"/>
              <a:buChar char="à"/>
              <a:defRPr/>
            </a:pPr>
            <a:r>
              <a:rPr lang="en-US" sz="1800" dirty="0">
                <a:solidFill>
                  <a:srgbClr val="000000"/>
                </a:solidFill>
                <a:latin typeface="Segoe UI Semibold"/>
                <a:cs typeface="Segoe UI"/>
              </a:rPr>
              <a:t>Create a custom column – manually populate externally</a:t>
            </a:r>
          </a:p>
          <a:p>
            <a:pPr marL="548640" indent="-273050">
              <a:spcBef>
                <a:spcPts val="0"/>
              </a:spcBef>
              <a:spcAft>
                <a:spcPts val="1200"/>
              </a:spcAft>
              <a:buClr>
                <a:schemeClr val="accent1"/>
              </a:buClr>
              <a:buFont typeface="+mj-lt"/>
              <a:buAutoNum type="arabicPeriod"/>
              <a:tabLst>
                <a:tab pos="1770063" algn="l"/>
              </a:tabLst>
              <a:defRPr/>
            </a:pPr>
            <a:r>
              <a:rPr lang="en-US" sz="1800" dirty="0">
                <a:latin typeface="+mj-lt"/>
                <a:cs typeface="Segoe UI"/>
              </a:rPr>
              <a:t>The custom column </a:t>
            </a:r>
            <a:br>
              <a:rPr lang="en-US" sz="1800" dirty="0">
                <a:latin typeface="+mj-lt"/>
                <a:cs typeface="Segoe UI"/>
              </a:rPr>
            </a:br>
            <a:r>
              <a:rPr lang="en-US" sz="1800" dirty="0">
                <a:latin typeface="+mj-lt"/>
                <a:cs typeface="Segoe UI"/>
              </a:rPr>
              <a:t>will now have the new </a:t>
            </a:r>
            <a:br>
              <a:rPr lang="en-US" sz="1800" dirty="0">
                <a:latin typeface="+mj-lt"/>
                <a:cs typeface="Segoe UI"/>
              </a:rPr>
            </a:br>
            <a:r>
              <a:rPr lang="en-US" sz="1800" dirty="0">
                <a:latin typeface="+mj-lt"/>
                <a:cs typeface="Segoe UI"/>
              </a:rPr>
              <a:t>data entered within </a:t>
            </a:r>
            <a:br>
              <a:rPr lang="en-US" sz="1800" dirty="0">
                <a:latin typeface="+mj-lt"/>
                <a:cs typeface="Segoe UI"/>
              </a:rPr>
            </a:br>
            <a:r>
              <a:rPr lang="en-US" sz="1800" dirty="0">
                <a:latin typeface="+mj-lt"/>
                <a:cs typeface="Segoe UI"/>
              </a:rPr>
              <a:t>the Excel .csv file</a:t>
            </a:r>
          </a:p>
        </p:txBody>
      </p:sp>
      <p:grpSp>
        <p:nvGrpSpPr>
          <p:cNvPr id="8" name="Group 7">
            <a:extLst>
              <a:ext uri="{FF2B5EF4-FFF2-40B4-BE49-F238E27FC236}">
                <a16:creationId xmlns:a16="http://schemas.microsoft.com/office/drawing/2014/main" id="{6498CBD3-CFB2-417A-9F98-DA7E8513B346}"/>
              </a:ext>
              <a:ext uri="{C183D7F6-B498-43B3-948B-1728B52AA6E4}">
                <adec:decorative xmlns:adec="http://schemas.microsoft.com/office/drawing/2017/decorative" val="1"/>
              </a:ext>
            </a:extLst>
          </p:cNvPr>
          <p:cNvGrpSpPr>
            <a:grpSpLocks noChangeAspect="1"/>
          </p:cNvGrpSpPr>
          <p:nvPr/>
        </p:nvGrpSpPr>
        <p:grpSpPr>
          <a:xfrm>
            <a:off x="4055068" y="2033587"/>
            <a:ext cx="8138160" cy="2315738"/>
            <a:chOff x="431267" y="1665934"/>
            <a:chExt cx="7802645" cy="2220265"/>
          </a:xfrm>
        </p:grpSpPr>
        <p:pic>
          <p:nvPicPr>
            <p:cNvPr id="9" name="Picture 8">
              <a:extLst>
                <a:ext uri="{FF2B5EF4-FFF2-40B4-BE49-F238E27FC236}">
                  <a16:creationId xmlns:a16="http://schemas.microsoft.com/office/drawing/2014/main" id="{BA1E4D4F-508C-4DBD-9EBB-0CC86ACC787A}"/>
                </a:ext>
              </a:extLst>
            </p:cNvPr>
            <p:cNvPicPr>
              <a:picLocks noChangeAspect="1"/>
            </p:cNvPicPr>
            <p:nvPr/>
          </p:nvPicPr>
          <p:blipFill>
            <a:blip r:embed="rId2"/>
            <a:srcRect/>
            <a:stretch/>
          </p:blipFill>
          <p:spPr>
            <a:xfrm>
              <a:off x="431267" y="1665934"/>
              <a:ext cx="7802645" cy="2220265"/>
            </a:xfrm>
            <a:prstGeom prst="rect">
              <a:avLst/>
            </a:prstGeom>
            <a:effectLst>
              <a:outerShdw blurRad="190500" dist="50800" dir="2700000" algn="ctr" rotWithShape="0">
                <a:prstClr val="black">
                  <a:alpha val="25000"/>
                </a:prstClr>
              </a:outerShdw>
            </a:effectLst>
          </p:spPr>
        </p:pic>
        <p:sp>
          <p:nvSpPr>
            <p:cNvPr id="10" name="Rectangle 9">
              <a:extLst>
                <a:ext uri="{FF2B5EF4-FFF2-40B4-BE49-F238E27FC236}">
                  <a16:creationId xmlns:a16="http://schemas.microsoft.com/office/drawing/2014/main" id="{BDF286F4-0F90-4901-B3A0-967E078EDF5B}"/>
                </a:ext>
              </a:extLst>
            </p:cNvPr>
            <p:cNvSpPr/>
            <p:nvPr/>
          </p:nvSpPr>
          <p:spPr bwMode="auto">
            <a:xfrm>
              <a:off x="7281520" y="2171201"/>
              <a:ext cx="933521" cy="504506"/>
            </a:xfrm>
            <a:prstGeom prst="rect">
              <a:avLst/>
            </a:prstGeom>
            <a:noFill/>
            <a:ln w="38100" cap="flat" cmpd="sng" algn="ctr">
              <a:solidFill>
                <a:schemeClr val="accent1"/>
              </a:solidFill>
              <a:prstDash val="solid"/>
              <a:miter lim="800000"/>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err="1">
                <a:solidFill>
                  <a:srgbClr val="FFFFFF"/>
                </a:solidFill>
                <a:latin typeface="Segoe UI"/>
                <a:cs typeface="Segoe UI" pitchFamily="34" charset="0"/>
              </a:endParaRPr>
            </a:p>
          </p:txBody>
        </p:sp>
      </p:grpSp>
    </p:spTree>
    <p:extLst>
      <p:ext uri="{BB962C8B-B14F-4D97-AF65-F5344CB8AC3E}">
        <p14:creationId xmlns:p14="http://schemas.microsoft.com/office/powerpoint/2010/main" val="146090586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B7AE24D7-B8CC-4E34-BAC3-1A22D519637A}"/>
              </a:ext>
              <a:ext uri="{C183D7F6-B498-43B3-948B-1728B52AA6E4}">
                <adec:decorative xmlns:adec="http://schemas.microsoft.com/office/drawing/2017/decorative" val="1"/>
              </a:ext>
            </a:extLst>
          </p:cNvPr>
          <p:cNvGrpSpPr/>
          <p:nvPr/>
        </p:nvGrpSpPr>
        <p:grpSpPr>
          <a:xfrm>
            <a:off x="4065588" y="2033587"/>
            <a:ext cx="8126412" cy="3949146"/>
            <a:chOff x="3726632" y="2034350"/>
            <a:chExt cx="8493369" cy="4127474"/>
          </a:xfrm>
        </p:grpSpPr>
        <p:pic>
          <p:nvPicPr>
            <p:cNvPr id="32" name="Picture 31">
              <a:extLst>
                <a:ext uri="{FF2B5EF4-FFF2-40B4-BE49-F238E27FC236}">
                  <a16:creationId xmlns:a16="http://schemas.microsoft.com/office/drawing/2014/main" id="{992069F3-81B8-48DE-B47C-FA98BDF6F552}"/>
                </a:ext>
              </a:extLst>
            </p:cNvPr>
            <p:cNvPicPr>
              <a:picLocks noChangeAspect="1"/>
            </p:cNvPicPr>
            <p:nvPr/>
          </p:nvPicPr>
          <p:blipFill rotWithShape="1">
            <a:blip r:embed="rId2"/>
            <a:srcRect t="426"/>
            <a:stretch/>
          </p:blipFill>
          <p:spPr>
            <a:xfrm>
              <a:off x="3726632" y="2034350"/>
              <a:ext cx="8493369" cy="4127474"/>
            </a:xfrm>
            <a:prstGeom prst="rect">
              <a:avLst/>
            </a:prstGeom>
            <a:effectLst>
              <a:outerShdw blurRad="190500" dist="50800" dir="2700000" algn="ctr" rotWithShape="0">
                <a:prstClr val="black">
                  <a:alpha val="25000"/>
                </a:prstClr>
              </a:outerShdw>
            </a:effectLst>
          </p:spPr>
        </p:pic>
        <p:sp>
          <p:nvSpPr>
            <p:cNvPr id="33" name="Rectangle 32">
              <a:extLst>
                <a:ext uri="{FF2B5EF4-FFF2-40B4-BE49-F238E27FC236}">
                  <a16:creationId xmlns:a16="http://schemas.microsoft.com/office/drawing/2014/main" id="{95575FB6-1F4C-47C6-B417-D8F3663EC377}"/>
                </a:ext>
              </a:extLst>
            </p:cNvPr>
            <p:cNvSpPr/>
            <p:nvPr/>
          </p:nvSpPr>
          <p:spPr bwMode="auto">
            <a:xfrm>
              <a:off x="3748200" y="2878572"/>
              <a:ext cx="1042799" cy="246184"/>
            </a:xfrm>
            <a:prstGeom prst="rect">
              <a:avLst/>
            </a:prstGeom>
            <a:noFill/>
            <a:ln w="3810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Franklin Gothic Book"/>
                <a:ea typeface="+mn-ea"/>
                <a:cs typeface="+mn-cs"/>
              </a:endParaRPr>
            </a:p>
          </p:txBody>
        </p:sp>
      </p:grpSp>
      <p:sp>
        <p:nvSpPr>
          <p:cNvPr id="4" name="Title 3">
            <a:extLst>
              <a:ext uri="{FF2B5EF4-FFF2-40B4-BE49-F238E27FC236}">
                <a16:creationId xmlns:a16="http://schemas.microsoft.com/office/drawing/2014/main" id="{A50AD94F-A4AD-496A-AADE-D1BCDE8D9204}"/>
              </a:ext>
            </a:extLst>
          </p:cNvPr>
          <p:cNvSpPr>
            <a:spLocks noGrp="1"/>
          </p:cNvSpPr>
          <p:nvPr>
            <p:ph type="title"/>
          </p:nvPr>
        </p:nvSpPr>
        <p:spPr>
          <a:xfrm>
            <a:off x="588263" y="457200"/>
            <a:ext cx="11018520" cy="553998"/>
          </a:xfrm>
        </p:spPr>
        <p:txBody>
          <a:bodyPr/>
          <a:lstStyle/>
          <a:p>
            <a:r>
              <a:rPr lang="en-US" dirty="0"/>
              <a:t>Enterprise Data Integration</a:t>
            </a:r>
          </a:p>
        </p:txBody>
      </p:sp>
      <p:sp>
        <p:nvSpPr>
          <p:cNvPr id="25" name="Text Placeholder 4">
            <a:extLst>
              <a:ext uri="{FF2B5EF4-FFF2-40B4-BE49-F238E27FC236}">
                <a16:creationId xmlns:a16="http://schemas.microsoft.com/office/drawing/2014/main" id="{677F32BD-2E77-443F-A419-4748B49F648D}"/>
              </a:ext>
            </a:extLst>
          </p:cNvPr>
          <p:cNvSpPr txBox="1">
            <a:spLocks/>
          </p:cNvSpPr>
          <p:nvPr/>
        </p:nvSpPr>
        <p:spPr>
          <a:xfrm>
            <a:off x="586390" y="1434370"/>
            <a:ext cx="8567135" cy="116467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marR="0" lvl="0" indent="-274320" algn="l" defTabSz="914400" rtl="0" eaLnBrk="1" fontAlgn="auto" latinLnBrk="0" hangingPunct="1">
              <a:lnSpc>
                <a:spcPct val="100000"/>
              </a:lnSpc>
              <a:spcBef>
                <a:spcPts val="0"/>
              </a:spcBef>
              <a:spcAft>
                <a:spcPts val="1200"/>
              </a:spcAft>
              <a:buClr>
                <a:srgbClr val="0078D4"/>
              </a:buClr>
              <a:buSzTx/>
              <a:buFont typeface="Wingdings" panose="05000000000000000000" pitchFamily="2" charset="2"/>
              <a:buChar char="à"/>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a:rPr>
              <a:t>Create a custom column – dynamically populate</a:t>
            </a:r>
          </a:p>
          <a:p>
            <a:pPr marL="548640" marR="0" lvl="0" indent="-273050" algn="l" defTabSz="932742" rtl="0" eaLnBrk="1" fontAlgn="auto" latinLnBrk="0" hangingPunct="1">
              <a:lnSpc>
                <a:spcPct val="100000"/>
              </a:lnSpc>
              <a:spcBef>
                <a:spcPts val="0"/>
              </a:spcBef>
              <a:spcAft>
                <a:spcPts val="1200"/>
              </a:spcAft>
              <a:buClr>
                <a:srgbClr val="0078D4"/>
              </a:buClr>
              <a:buSzPct val="90000"/>
              <a:buFont typeface="+mj-lt"/>
              <a:buAutoNum type="arabicPeriod"/>
              <a:tabLst>
                <a:tab pos="1770063" algn="l"/>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a:rPr>
              <a:t>Go to Device Inventory</a:t>
            </a:r>
          </a:p>
          <a:p>
            <a:pPr marL="548640" marR="0" lvl="0" indent="-273050" algn="l" defTabSz="932742" rtl="0" eaLnBrk="1" fontAlgn="auto" latinLnBrk="0" hangingPunct="1">
              <a:lnSpc>
                <a:spcPct val="100000"/>
              </a:lnSpc>
              <a:spcBef>
                <a:spcPts val="0"/>
              </a:spcBef>
              <a:spcAft>
                <a:spcPts val="1200"/>
              </a:spcAft>
              <a:buClr>
                <a:srgbClr val="0078D4"/>
              </a:buClr>
              <a:buSzPct val="90000"/>
              <a:buFont typeface="+mj-lt"/>
              <a:buAutoNum type="arabicPeriod"/>
              <a:tabLst>
                <a:tab pos="1770063" algn="l"/>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a:rPr>
              <a:t>Click the gear icon to </a:t>
            </a:r>
            <a:br>
              <a:rPr kumimoji="0" lang="en-US" sz="1800" b="0" i="0" u="none" strike="noStrike" kern="1200" cap="none" spc="0" normalizeH="0" baseline="0" noProof="0" dirty="0">
                <a:ln>
                  <a:noFill/>
                </a:ln>
                <a:solidFill>
                  <a:srgbClr val="000000"/>
                </a:solidFill>
                <a:effectLst/>
                <a:uLnTx/>
                <a:uFillTx/>
                <a:latin typeface="Segoe UI Semibold"/>
                <a:ea typeface="+mn-ea"/>
                <a:cs typeface="Segoe UI"/>
              </a:rPr>
            </a:br>
            <a:r>
              <a:rPr kumimoji="0" lang="en-US" sz="1800" b="0" i="0" u="none" strike="noStrike" kern="1200" cap="none" spc="0" normalizeH="0" baseline="0" noProof="0" dirty="0">
                <a:ln>
                  <a:noFill/>
                </a:ln>
                <a:solidFill>
                  <a:srgbClr val="000000"/>
                </a:solidFill>
                <a:effectLst/>
                <a:uLnTx/>
                <a:uFillTx/>
                <a:latin typeface="Segoe UI Semibold"/>
                <a:ea typeface="+mn-ea"/>
                <a:cs typeface="Segoe UI"/>
              </a:rPr>
              <a:t>add a custom column</a:t>
            </a:r>
          </a:p>
        </p:txBody>
      </p:sp>
      <p:sp>
        <p:nvSpPr>
          <p:cNvPr id="20" name="Rectangle 19">
            <a:extLst>
              <a:ext uri="{FF2B5EF4-FFF2-40B4-BE49-F238E27FC236}">
                <a16:creationId xmlns:a16="http://schemas.microsoft.com/office/drawing/2014/main" id="{6DBE0810-4F0F-4FD2-A0E7-462051F4D38B}"/>
              </a:ext>
            </a:extLst>
          </p:cNvPr>
          <p:cNvSpPr/>
          <p:nvPr/>
        </p:nvSpPr>
        <p:spPr bwMode="auto">
          <a:xfrm>
            <a:off x="11961020" y="2288381"/>
            <a:ext cx="211930" cy="276225"/>
          </a:xfrm>
          <a:prstGeom prst="rect">
            <a:avLst/>
          </a:prstGeom>
          <a:noFill/>
          <a:ln w="3810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Franklin Gothic Book"/>
              <a:ea typeface="+mn-ea"/>
              <a:cs typeface="+mn-cs"/>
            </a:endParaRPr>
          </a:p>
        </p:txBody>
      </p:sp>
      <p:grpSp>
        <p:nvGrpSpPr>
          <p:cNvPr id="5" name="Group 4">
            <a:extLst>
              <a:ext uri="{FF2B5EF4-FFF2-40B4-BE49-F238E27FC236}">
                <a16:creationId xmlns:a16="http://schemas.microsoft.com/office/drawing/2014/main" id="{25BCF6E5-4203-45EF-B437-DBFD320FCD2C}"/>
              </a:ext>
              <a:ext uri="{C183D7F6-B498-43B3-948B-1728B52AA6E4}">
                <adec:decorative xmlns:adec="http://schemas.microsoft.com/office/drawing/2017/decorative" val="1"/>
              </a:ext>
            </a:extLst>
          </p:cNvPr>
          <p:cNvGrpSpPr/>
          <p:nvPr/>
        </p:nvGrpSpPr>
        <p:grpSpPr>
          <a:xfrm>
            <a:off x="4065588" y="3507699"/>
            <a:ext cx="4366216" cy="2475035"/>
            <a:chOff x="9461727" y="3910079"/>
            <a:chExt cx="4366216" cy="2475035"/>
          </a:xfrm>
        </p:grpSpPr>
        <p:pic>
          <p:nvPicPr>
            <p:cNvPr id="29" name="Picture 28">
              <a:extLst>
                <a:ext uri="{FF2B5EF4-FFF2-40B4-BE49-F238E27FC236}">
                  <a16:creationId xmlns:a16="http://schemas.microsoft.com/office/drawing/2014/main" id="{65CB6F63-A4DE-4688-A3D7-B767A787E6F0}"/>
                </a:ext>
              </a:extLst>
            </p:cNvPr>
            <p:cNvPicPr>
              <a:picLocks noChangeAspect="1"/>
            </p:cNvPicPr>
            <p:nvPr/>
          </p:nvPicPr>
          <p:blipFill>
            <a:blip r:embed="rId3"/>
            <a:srcRect/>
            <a:stretch/>
          </p:blipFill>
          <p:spPr>
            <a:xfrm>
              <a:off x="9461727" y="3910079"/>
              <a:ext cx="4366216" cy="2475035"/>
            </a:xfrm>
            <a:prstGeom prst="rect">
              <a:avLst/>
            </a:prstGeom>
            <a:effectLst>
              <a:outerShdw blurRad="190500" dist="50800" dir="2700000" algn="ctr" rotWithShape="0">
                <a:prstClr val="black">
                  <a:alpha val="25000"/>
                </a:prstClr>
              </a:outerShdw>
            </a:effectLst>
          </p:spPr>
        </p:pic>
        <p:sp>
          <p:nvSpPr>
            <p:cNvPr id="30" name="Rectangle 29">
              <a:extLst>
                <a:ext uri="{FF2B5EF4-FFF2-40B4-BE49-F238E27FC236}">
                  <a16:creationId xmlns:a16="http://schemas.microsoft.com/office/drawing/2014/main" id="{8325C0F8-2BE2-4911-94B4-A8B6F906E479}"/>
                </a:ext>
              </a:extLst>
            </p:cNvPr>
            <p:cNvSpPr/>
            <p:nvPr/>
          </p:nvSpPr>
          <p:spPr bwMode="auto">
            <a:xfrm>
              <a:off x="12416361" y="4008218"/>
              <a:ext cx="1263161" cy="246184"/>
            </a:xfrm>
            <a:prstGeom prst="rect">
              <a:avLst/>
            </a:prstGeom>
            <a:noFill/>
            <a:ln w="3810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Franklin Gothic Book"/>
                <a:ea typeface="+mn-ea"/>
                <a:cs typeface="+mn-cs"/>
              </a:endParaRPr>
            </a:p>
          </p:txBody>
        </p:sp>
      </p:grpSp>
    </p:spTree>
    <p:extLst>
      <p:ext uri="{BB962C8B-B14F-4D97-AF65-F5344CB8AC3E}">
        <p14:creationId xmlns:p14="http://schemas.microsoft.com/office/powerpoint/2010/main" val="1417621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0AD94F-A4AD-496A-AADE-D1BCDE8D9204}"/>
              </a:ext>
            </a:extLst>
          </p:cNvPr>
          <p:cNvSpPr>
            <a:spLocks noGrp="1"/>
          </p:cNvSpPr>
          <p:nvPr>
            <p:ph type="title"/>
          </p:nvPr>
        </p:nvSpPr>
        <p:spPr>
          <a:xfrm>
            <a:off x="588263" y="457200"/>
            <a:ext cx="11018520" cy="553998"/>
          </a:xfrm>
        </p:spPr>
        <p:txBody>
          <a:bodyPr/>
          <a:lstStyle/>
          <a:p>
            <a:r>
              <a:rPr lang="en-US" dirty="0"/>
              <a:t>Enterprise Data Integration</a:t>
            </a:r>
          </a:p>
        </p:txBody>
      </p:sp>
      <p:sp>
        <p:nvSpPr>
          <p:cNvPr id="25" name="Text Placeholder 4">
            <a:extLst>
              <a:ext uri="{FF2B5EF4-FFF2-40B4-BE49-F238E27FC236}">
                <a16:creationId xmlns:a16="http://schemas.microsoft.com/office/drawing/2014/main" id="{677F32BD-2E77-443F-A419-4748B49F648D}"/>
              </a:ext>
            </a:extLst>
          </p:cNvPr>
          <p:cNvSpPr txBox="1">
            <a:spLocks/>
          </p:cNvSpPr>
          <p:nvPr/>
        </p:nvSpPr>
        <p:spPr>
          <a:xfrm>
            <a:off x="586390" y="1434370"/>
            <a:ext cx="8567135" cy="116467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marR="0" lvl="0" indent="-274320" algn="l" defTabSz="914400" rtl="0" eaLnBrk="1" fontAlgn="auto" latinLnBrk="0" hangingPunct="1">
              <a:lnSpc>
                <a:spcPct val="100000"/>
              </a:lnSpc>
              <a:spcBef>
                <a:spcPts val="0"/>
              </a:spcBef>
              <a:spcAft>
                <a:spcPts val="1200"/>
              </a:spcAft>
              <a:buClr>
                <a:srgbClr val="0078D4"/>
              </a:buClr>
              <a:buSzTx/>
              <a:buFont typeface="Wingdings" panose="05000000000000000000" pitchFamily="2" charset="2"/>
              <a:buChar char="à"/>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a:rPr>
              <a:t>Create a custom column – dynamically populate</a:t>
            </a:r>
          </a:p>
          <a:p>
            <a:pPr marL="548640" marR="0" lvl="0" indent="-273050" algn="l" defTabSz="932742" rtl="0" eaLnBrk="1" fontAlgn="auto" latinLnBrk="0" hangingPunct="1">
              <a:lnSpc>
                <a:spcPct val="100000"/>
              </a:lnSpc>
              <a:spcBef>
                <a:spcPts val="0"/>
              </a:spcBef>
              <a:spcAft>
                <a:spcPts val="1200"/>
              </a:spcAft>
              <a:buClr>
                <a:srgbClr val="0078D4"/>
              </a:buClr>
              <a:buSzPct val="90000"/>
              <a:buFont typeface="+mj-lt"/>
              <a:buAutoNum type="arabicPeriod"/>
              <a:tabLst>
                <a:tab pos="1770063" algn="l"/>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a:rPr>
              <a:t>Enter the name of the </a:t>
            </a:r>
            <a:br>
              <a:rPr kumimoji="0" lang="en-US" sz="1600" b="0" i="0" u="none" strike="noStrike" kern="1200" cap="none" spc="0" normalizeH="0" baseline="0" noProof="0" dirty="0">
                <a:ln>
                  <a:noFill/>
                </a:ln>
                <a:solidFill>
                  <a:srgbClr val="000000"/>
                </a:solidFill>
                <a:effectLst/>
                <a:uLnTx/>
                <a:uFillTx/>
                <a:latin typeface="Segoe UI Semibold"/>
                <a:ea typeface="+mn-ea"/>
                <a:cs typeface="Segoe UI"/>
              </a:rPr>
            </a:br>
            <a:r>
              <a:rPr kumimoji="0" lang="en-US" sz="1600" b="0" i="0" u="none" strike="noStrike" kern="1200" cap="none" spc="0" normalizeH="0" baseline="0" noProof="0" dirty="0">
                <a:ln>
                  <a:noFill/>
                </a:ln>
                <a:solidFill>
                  <a:srgbClr val="000000"/>
                </a:solidFill>
                <a:effectLst/>
                <a:uLnTx/>
                <a:uFillTx/>
                <a:latin typeface="Segoe UI Semibold"/>
                <a:ea typeface="+mn-ea"/>
                <a:cs typeface="Segoe UI"/>
              </a:rPr>
              <a:t>column for the data </a:t>
            </a:r>
            <a:br>
              <a:rPr kumimoji="0" lang="en-US" sz="1600" b="0" i="0" u="none" strike="noStrike" kern="1200" cap="none" spc="0" normalizeH="0" baseline="0" noProof="0" dirty="0">
                <a:ln>
                  <a:noFill/>
                </a:ln>
                <a:solidFill>
                  <a:srgbClr val="000000"/>
                </a:solidFill>
                <a:effectLst/>
                <a:uLnTx/>
                <a:uFillTx/>
                <a:latin typeface="Segoe UI Semibold"/>
                <a:ea typeface="+mn-ea"/>
                <a:cs typeface="Segoe UI"/>
              </a:rPr>
            </a:br>
            <a:r>
              <a:rPr kumimoji="0" lang="en-US" sz="1600" b="0" i="0" u="none" strike="noStrike" kern="1200" cap="none" spc="0" normalizeH="0" baseline="0" noProof="0" dirty="0">
                <a:ln>
                  <a:noFill/>
                </a:ln>
                <a:solidFill>
                  <a:srgbClr val="000000"/>
                </a:solidFill>
                <a:effectLst/>
                <a:uLnTx/>
                <a:uFillTx/>
                <a:latin typeface="Segoe UI Semibold"/>
                <a:ea typeface="+mn-ea"/>
                <a:cs typeface="Segoe UI"/>
              </a:rPr>
              <a:t>you wish to track</a:t>
            </a:r>
          </a:p>
          <a:p>
            <a:pPr marL="548640" marR="0" lvl="0" indent="-273050" algn="l" defTabSz="932742" rtl="0" eaLnBrk="1" fontAlgn="auto" latinLnBrk="0" hangingPunct="1">
              <a:lnSpc>
                <a:spcPct val="100000"/>
              </a:lnSpc>
              <a:spcBef>
                <a:spcPts val="0"/>
              </a:spcBef>
              <a:spcAft>
                <a:spcPts val="1200"/>
              </a:spcAft>
              <a:buClr>
                <a:srgbClr val="0078D4"/>
              </a:buClr>
              <a:buSzPct val="90000"/>
              <a:buFont typeface="+mj-lt"/>
              <a:buAutoNum type="arabicPeriod"/>
              <a:tabLst>
                <a:tab pos="1770063" algn="l"/>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a:rPr>
              <a:t>Choose Column Type </a:t>
            </a:r>
            <a:br>
              <a:rPr kumimoji="0" lang="en-US" sz="1600" b="0" i="0" u="none" strike="noStrike" kern="1200" cap="none" spc="0" normalizeH="0" baseline="0" noProof="0" dirty="0">
                <a:ln>
                  <a:noFill/>
                </a:ln>
                <a:solidFill>
                  <a:srgbClr val="000000"/>
                </a:solidFill>
                <a:effectLst/>
                <a:uLnTx/>
                <a:uFillTx/>
                <a:latin typeface="Segoe UI Semibold"/>
                <a:ea typeface="+mn-ea"/>
                <a:cs typeface="Segoe UI"/>
              </a:rPr>
            </a:br>
            <a:r>
              <a:rPr kumimoji="0" lang="en-US" sz="1600" b="0" i="0" u="none" strike="noStrike" kern="1200" cap="none" spc="0" normalizeH="0" baseline="0" noProof="0" dirty="0">
                <a:ln>
                  <a:noFill/>
                </a:ln>
                <a:solidFill>
                  <a:srgbClr val="000000"/>
                </a:solidFill>
                <a:effectLst/>
                <a:uLnTx/>
                <a:uFillTx/>
                <a:latin typeface="Segoe UI Semibold"/>
                <a:ea typeface="+mn-ea"/>
                <a:cs typeface="Segoe UI"/>
              </a:rPr>
              <a:t>as ‘Automatic’</a:t>
            </a:r>
          </a:p>
          <a:p>
            <a:pPr marL="548640" marR="0" lvl="0" indent="-273050" algn="l" defTabSz="932742" rtl="0" eaLnBrk="1" fontAlgn="auto" latinLnBrk="0" hangingPunct="1">
              <a:lnSpc>
                <a:spcPct val="100000"/>
              </a:lnSpc>
              <a:spcBef>
                <a:spcPts val="0"/>
              </a:spcBef>
              <a:spcAft>
                <a:spcPts val="1200"/>
              </a:spcAft>
              <a:buClr>
                <a:srgbClr val="0078D4"/>
              </a:buClr>
              <a:buSzPct val="90000"/>
              <a:buFont typeface="+mj-lt"/>
              <a:buAutoNum type="arabicPeriod"/>
              <a:tabLst>
                <a:tab pos="1770063" algn="l"/>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a:rPr>
              <a:t>Select ‘Upload script’ </a:t>
            </a:r>
            <a:br>
              <a:rPr kumimoji="0" lang="en-US" sz="1600" b="0" i="0" u="none" strike="noStrike" kern="1200" cap="none" spc="0" normalizeH="0" baseline="0" noProof="0" dirty="0">
                <a:ln>
                  <a:noFill/>
                </a:ln>
                <a:solidFill>
                  <a:srgbClr val="000000"/>
                </a:solidFill>
                <a:effectLst/>
                <a:uLnTx/>
                <a:uFillTx/>
                <a:latin typeface="Segoe UI Semibold"/>
                <a:ea typeface="+mn-ea"/>
                <a:cs typeface="Segoe UI"/>
              </a:rPr>
            </a:br>
            <a:r>
              <a:rPr kumimoji="0" lang="en-US" sz="1600" b="0" i="0" u="none" strike="noStrike" kern="1200" cap="none" spc="0" normalizeH="0" baseline="0" noProof="0" dirty="0">
                <a:ln>
                  <a:noFill/>
                </a:ln>
                <a:solidFill>
                  <a:srgbClr val="000000"/>
                </a:solidFill>
                <a:effectLst/>
                <a:uLnTx/>
                <a:uFillTx/>
                <a:latin typeface="Segoe UI Semibold"/>
                <a:ea typeface="+mn-ea"/>
                <a:cs typeface="Segoe UI"/>
              </a:rPr>
              <a:t>and choose the local </a:t>
            </a:r>
            <a:br>
              <a:rPr kumimoji="0" lang="en-US" sz="1600" b="0" i="0" u="none" strike="noStrike" kern="1200" cap="none" spc="0" normalizeH="0" baseline="0" noProof="0" dirty="0">
                <a:ln>
                  <a:noFill/>
                </a:ln>
                <a:solidFill>
                  <a:srgbClr val="000000"/>
                </a:solidFill>
                <a:effectLst/>
                <a:uLnTx/>
                <a:uFillTx/>
                <a:latin typeface="Segoe UI Semibold"/>
                <a:ea typeface="+mn-ea"/>
                <a:cs typeface="Segoe UI"/>
              </a:rPr>
            </a:br>
            <a:r>
              <a:rPr kumimoji="0" lang="en-US" sz="1600" b="0" i="0" u="none" strike="noStrike" kern="1200" cap="none" spc="0" normalizeH="0" baseline="0" noProof="0" dirty="0">
                <a:ln>
                  <a:noFill/>
                </a:ln>
                <a:solidFill>
                  <a:srgbClr val="000000"/>
                </a:solidFill>
                <a:effectLst/>
                <a:uLnTx/>
                <a:uFillTx/>
                <a:latin typeface="Segoe UI Semibold"/>
                <a:ea typeface="+mn-ea"/>
                <a:cs typeface="Segoe UI"/>
              </a:rPr>
              <a:t>python script to </a:t>
            </a:r>
            <a:br>
              <a:rPr kumimoji="0" lang="en-US" sz="1600" b="0" i="0" u="none" strike="noStrike" kern="1200" cap="none" spc="0" normalizeH="0" baseline="0" noProof="0" dirty="0">
                <a:ln>
                  <a:noFill/>
                </a:ln>
                <a:solidFill>
                  <a:srgbClr val="000000"/>
                </a:solidFill>
                <a:effectLst/>
                <a:uLnTx/>
                <a:uFillTx/>
                <a:latin typeface="Segoe UI Semibold"/>
                <a:ea typeface="+mn-ea"/>
                <a:cs typeface="Segoe UI"/>
              </a:rPr>
            </a:br>
            <a:r>
              <a:rPr kumimoji="0" lang="en-US" sz="1600" b="0" i="0" u="none" strike="noStrike" kern="1200" cap="none" spc="0" normalizeH="0" baseline="0" noProof="0" dirty="0">
                <a:ln>
                  <a:noFill/>
                </a:ln>
                <a:solidFill>
                  <a:srgbClr val="000000"/>
                </a:solidFill>
                <a:effectLst/>
                <a:uLnTx/>
                <a:uFillTx/>
                <a:latin typeface="Segoe UI Semibold"/>
                <a:ea typeface="+mn-ea"/>
                <a:cs typeface="Segoe UI"/>
              </a:rPr>
              <a:t>dynamically populate </a:t>
            </a:r>
            <a:br>
              <a:rPr kumimoji="0" lang="en-US" sz="1600" b="0" i="0" u="none" strike="noStrike" kern="1200" cap="none" spc="0" normalizeH="0" baseline="0" noProof="0" dirty="0">
                <a:ln>
                  <a:noFill/>
                </a:ln>
                <a:solidFill>
                  <a:srgbClr val="000000"/>
                </a:solidFill>
                <a:effectLst/>
                <a:uLnTx/>
                <a:uFillTx/>
                <a:latin typeface="Segoe UI Semibold"/>
                <a:ea typeface="+mn-ea"/>
                <a:cs typeface="Segoe UI"/>
              </a:rPr>
            </a:br>
            <a:r>
              <a:rPr kumimoji="0" lang="en-US" sz="1600" b="0" i="0" u="none" strike="noStrike" kern="1200" cap="none" spc="0" normalizeH="0" baseline="0" noProof="0" dirty="0">
                <a:ln>
                  <a:noFill/>
                </a:ln>
                <a:solidFill>
                  <a:srgbClr val="000000"/>
                </a:solidFill>
                <a:effectLst/>
                <a:uLnTx/>
                <a:uFillTx/>
                <a:latin typeface="Segoe UI Semibold"/>
                <a:ea typeface="+mn-ea"/>
                <a:cs typeface="Segoe UI"/>
              </a:rPr>
              <a:t>the custom column</a:t>
            </a:r>
          </a:p>
          <a:p>
            <a:pPr marL="548640" marR="0" lvl="0" indent="-273050" algn="l" defTabSz="932742" rtl="0" eaLnBrk="1" fontAlgn="auto" latinLnBrk="0" hangingPunct="1">
              <a:lnSpc>
                <a:spcPct val="100000"/>
              </a:lnSpc>
              <a:spcBef>
                <a:spcPts val="0"/>
              </a:spcBef>
              <a:spcAft>
                <a:spcPts val="1200"/>
              </a:spcAft>
              <a:buClr>
                <a:srgbClr val="0078D4"/>
              </a:buClr>
              <a:buSzPct val="90000"/>
              <a:buFont typeface="+mj-lt"/>
              <a:buAutoNum type="arabicPeriod"/>
              <a:tabLst>
                <a:tab pos="1770063" algn="l"/>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a:rPr>
              <a:t>Once script is successfully </a:t>
            </a:r>
            <a:br>
              <a:rPr kumimoji="0" lang="en-US" sz="1600" b="0" i="0" u="none" strike="noStrike" kern="1200" cap="none" spc="0" normalizeH="0" baseline="0" noProof="0" dirty="0">
                <a:ln>
                  <a:noFill/>
                </a:ln>
                <a:solidFill>
                  <a:srgbClr val="000000"/>
                </a:solidFill>
                <a:effectLst/>
                <a:uLnTx/>
                <a:uFillTx/>
                <a:latin typeface="Segoe UI Semibold"/>
                <a:ea typeface="+mn-ea"/>
                <a:cs typeface="Segoe UI"/>
              </a:rPr>
            </a:br>
            <a:r>
              <a:rPr kumimoji="0" lang="en-US" sz="1600" b="0" i="0" u="none" strike="noStrike" kern="1200" cap="none" spc="0" normalizeH="0" baseline="0" noProof="0" dirty="0">
                <a:ln>
                  <a:noFill/>
                </a:ln>
                <a:solidFill>
                  <a:srgbClr val="000000"/>
                </a:solidFill>
                <a:effectLst/>
                <a:uLnTx/>
                <a:uFillTx/>
                <a:latin typeface="Segoe UI Semibold"/>
                <a:ea typeface="+mn-ea"/>
                <a:cs typeface="Segoe UI"/>
              </a:rPr>
              <a:t>uploaded, select ‘test </a:t>
            </a:r>
            <a:br>
              <a:rPr kumimoji="0" lang="en-US" sz="1600" b="0" i="0" u="none" strike="noStrike" kern="1200" cap="none" spc="0" normalizeH="0" baseline="0" noProof="0" dirty="0">
                <a:ln>
                  <a:noFill/>
                </a:ln>
                <a:solidFill>
                  <a:srgbClr val="000000"/>
                </a:solidFill>
                <a:effectLst/>
                <a:uLnTx/>
                <a:uFillTx/>
                <a:latin typeface="Segoe UI Semibold"/>
                <a:ea typeface="+mn-ea"/>
                <a:cs typeface="Segoe UI"/>
              </a:rPr>
            </a:br>
            <a:r>
              <a:rPr kumimoji="0" lang="en-US" sz="1600" b="0" i="0" u="none" strike="noStrike" kern="1200" cap="none" spc="0" normalizeH="0" baseline="0" noProof="0" dirty="0">
                <a:ln>
                  <a:noFill/>
                </a:ln>
                <a:solidFill>
                  <a:srgbClr val="000000"/>
                </a:solidFill>
                <a:effectLst/>
                <a:uLnTx/>
                <a:uFillTx/>
                <a:latin typeface="Segoe UI Semibold"/>
                <a:ea typeface="+mn-ea"/>
                <a:cs typeface="Segoe UI"/>
              </a:rPr>
              <a:t>script’ to validate the </a:t>
            </a:r>
            <a:br>
              <a:rPr kumimoji="0" lang="en-US" sz="1600" b="0" i="0" u="none" strike="noStrike" kern="1200" cap="none" spc="0" normalizeH="0" baseline="0" noProof="0" dirty="0">
                <a:ln>
                  <a:noFill/>
                </a:ln>
                <a:solidFill>
                  <a:srgbClr val="000000"/>
                </a:solidFill>
                <a:effectLst/>
                <a:uLnTx/>
                <a:uFillTx/>
                <a:latin typeface="Segoe UI Semibold"/>
                <a:ea typeface="+mn-ea"/>
                <a:cs typeface="Segoe UI"/>
              </a:rPr>
            </a:br>
            <a:r>
              <a:rPr kumimoji="0" lang="en-US" sz="1600" b="0" i="0" u="none" strike="noStrike" kern="1200" cap="none" spc="0" normalizeH="0" baseline="0" noProof="0" dirty="0">
                <a:ln>
                  <a:noFill/>
                </a:ln>
                <a:solidFill>
                  <a:srgbClr val="000000"/>
                </a:solidFill>
                <a:effectLst/>
                <a:uLnTx/>
                <a:uFillTx/>
                <a:latin typeface="Segoe UI Semibold"/>
                <a:ea typeface="+mn-ea"/>
                <a:cs typeface="Segoe UI"/>
              </a:rPr>
              <a:t>script structure</a:t>
            </a:r>
          </a:p>
          <a:p>
            <a:pPr marL="548640" marR="0" lvl="0" indent="-273050" algn="l" defTabSz="932742" rtl="0" eaLnBrk="1" fontAlgn="auto" latinLnBrk="0" hangingPunct="1">
              <a:lnSpc>
                <a:spcPct val="100000"/>
              </a:lnSpc>
              <a:spcBef>
                <a:spcPts val="0"/>
              </a:spcBef>
              <a:spcAft>
                <a:spcPts val="1200"/>
              </a:spcAft>
              <a:buClr>
                <a:srgbClr val="0078D4"/>
              </a:buClr>
              <a:buSzPct val="90000"/>
              <a:buFont typeface="+mj-lt"/>
              <a:buAutoNum type="arabicPeriod"/>
              <a:tabLst>
                <a:tab pos="1770063" algn="l"/>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a:rPr>
              <a:t>Save</a:t>
            </a:r>
            <a:endParaRPr kumimoji="0" lang="en-US" sz="1800" b="0" i="0" u="none" strike="noStrike" kern="1200" cap="none" spc="0" normalizeH="0" baseline="0" noProof="0" dirty="0">
              <a:ln>
                <a:noFill/>
              </a:ln>
              <a:solidFill>
                <a:srgbClr val="000000"/>
              </a:solidFill>
              <a:effectLst/>
              <a:uLnTx/>
              <a:uFillTx/>
              <a:latin typeface="Segoe UI Semibold"/>
              <a:ea typeface="+mn-ea"/>
              <a:cs typeface="Segoe UI"/>
            </a:endParaRPr>
          </a:p>
        </p:txBody>
      </p:sp>
      <p:grpSp>
        <p:nvGrpSpPr>
          <p:cNvPr id="15" name="Group 14">
            <a:extLst>
              <a:ext uri="{FF2B5EF4-FFF2-40B4-BE49-F238E27FC236}">
                <a16:creationId xmlns:a16="http://schemas.microsoft.com/office/drawing/2014/main" id="{F2FC6AF1-2608-4C97-94E2-E7B1F8A8B20D}"/>
              </a:ext>
              <a:ext uri="{C183D7F6-B498-43B3-948B-1728B52AA6E4}">
                <adec:decorative xmlns:adec="http://schemas.microsoft.com/office/drawing/2017/decorative" val="1"/>
              </a:ext>
            </a:extLst>
          </p:cNvPr>
          <p:cNvGrpSpPr>
            <a:grpSpLocks noChangeAspect="1"/>
          </p:cNvGrpSpPr>
          <p:nvPr/>
        </p:nvGrpSpPr>
        <p:grpSpPr>
          <a:xfrm>
            <a:off x="4053840" y="2033587"/>
            <a:ext cx="8138160" cy="3977493"/>
            <a:chOff x="430399" y="1761013"/>
            <a:chExt cx="7892182" cy="3857272"/>
          </a:xfrm>
        </p:grpSpPr>
        <p:pic>
          <p:nvPicPr>
            <p:cNvPr id="16" name="Picture 15">
              <a:extLst>
                <a:ext uri="{FF2B5EF4-FFF2-40B4-BE49-F238E27FC236}">
                  <a16:creationId xmlns:a16="http://schemas.microsoft.com/office/drawing/2014/main" id="{E67F419A-53D5-4C02-8BD3-20552F2A4DDF}"/>
                </a:ext>
              </a:extLst>
            </p:cNvPr>
            <p:cNvPicPr>
              <a:picLocks noChangeAspect="1"/>
            </p:cNvPicPr>
            <p:nvPr/>
          </p:nvPicPr>
          <p:blipFill>
            <a:blip r:embed="rId2"/>
            <a:srcRect/>
            <a:stretch/>
          </p:blipFill>
          <p:spPr>
            <a:xfrm>
              <a:off x="430399" y="1761013"/>
              <a:ext cx="7892182" cy="3857272"/>
            </a:xfrm>
            <a:prstGeom prst="rect">
              <a:avLst/>
            </a:prstGeom>
            <a:effectLst>
              <a:outerShdw blurRad="190500" dist="50800" dir="2700000" algn="ctr" rotWithShape="0">
                <a:prstClr val="black">
                  <a:alpha val="25000"/>
                </a:prstClr>
              </a:outerShdw>
            </a:effectLst>
          </p:spPr>
        </p:pic>
        <p:sp>
          <p:nvSpPr>
            <p:cNvPr id="17" name="Rectangle 16">
              <a:extLst>
                <a:ext uri="{FF2B5EF4-FFF2-40B4-BE49-F238E27FC236}">
                  <a16:creationId xmlns:a16="http://schemas.microsoft.com/office/drawing/2014/main" id="{081AA44F-63DF-49EC-98F1-EFC12B284FEE}"/>
                </a:ext>
              </a:extLst>
            </p:cNvPr>
            <p:cNvSpPr/>
            <p:nvPr/>
          </p:nvSpPr>
          <p:spPr bwMode="auto">
            <a:xfrm>
              <a:off x="3073597" y="2251109"/>
              <a:ext cx="524708" cy="181905"/>
            </a:xfrm>
            <a:prstGeom prst="rect">
              <a:avLst/>
            </a:prstGeom>
            <a:noFill/>
            <a:ln w="38100" cap="flat" cmpd="sng" algn="ctr">
              <a:solidFill>
                <a:schemeClr val="accent1"/>
              </a:solidFill>
              <a:prstDash val="solid"/>
              <a:miter lim="800000"/>
            </a:ln>
            <a:effectLst/>
          </p:spPr>
          <p:txBody>
            <a:bodyPr rtlCol="0" anchor="ctr"/>
            <a:lstStyle/>
            <a:p>
              <a:pPr algn="ctr"/>
              <a:endParaRPr lang="en-US" kern="0" dirty="0" err="1">
                <a:solidFill>
                  <a:srgbClr val="FFFFFF"/>
                </a:solidFill>
                <a:latin typeface="Franklin Gothic Book"/>
              </a:endParaRPr>
            </a:p>
          </p:txBody>
        </p:sp>
        <p:sp>
          <p:nvSpPr>
            <p:cNvPr id="18" name="Rectangle 17">
              <a:extLst>
                <a:ext uri="{FF2B5EF4-FFF2-40B4-BE49-F238E27FC236}">
                  <a16:creationId xmlns:a16="http://schemas.microsoft.com/office/drawing/2014/main" id="{D57EA938-C41E-4502-8797-187D406459BB}"/>
                </a:ext>
              </a:extLst>
            </p:cNvPr>
            <p:cNvSpPr/>
            <p:nvPr/>
          </p:nvSpPr>
          <p:spPr bwMode="auto">
            <a:xfrm>
              <a:off x="3148328" y="2992120"/>
              <a:ext cx="1202297" cy="163698"/>
            </a:xfrm>
            <a:prstGeom prst="rect">
              <a:avLst/>
            </a:prstGeom>
            <a:noFill/>
            <a:ln w="38100" cap="flat" cmpd="sng" algn="ctr">
              <a:solidFill>
                <a:schemeClr val="accent1"/>
              </a:solidFill>
              <a:prstDash val="solid"/>
              <a:miter lim="800000"/>
            </a:ln>
            <a:effectLst/>
          </p:spPr>
          <p:txBody>
            <a:bodyPr rtlCol="0" anchor="ctr"/>
            <a:lstStyle/>
            <a:p>
              <a:pPr algn="ctr"/>
              <a:endParaRPr lang="en-US" kern="0" dirty="0" err="1">
                <a:solidFill>
                  <a:srgbClr val="FFFFFF"/>
                </a:solidFill>
                <a:latin typeface="Franklin Gothic Book"/>
              </a:endParaRPr>
            </a:p>
          </p:txBody>
        </p:sp>
      </p:grpSp>
      <p:grpSp>
        <p:nvGrpSpPr>
          <p:cNvPr id="2" name="Group 1">
            <a:extLst>
              <a:ext uri="{FF2B5EF4-FFF2-40B4-BE49-F238E27FC236}">
                <a16:creationId xmlns:a16="http://schemas.microsoft.com/office/drawing/2014/main" id="{CDD50358-6170-46CD-B82A-9DB3EE0F5FB4}"/>
              </a:ext>
              <a:ext uri="{C183D7F6-B498-43B3-948B-1728B52AA6E4}">
                <adec:decorative xmlns:adec="http://schemas.microsoft.com/office/drawing/2017/decorative" val="1"/>
              </a:ext>
            </a:extLst>
          </p:cNvPr>
          <p:cNvGrpSpPr/>
          <p:nvPr/>
        </p:nvGrpSpPr>
        <p:grpSpPr>
          <a:xfrm>
            <a:off x="6754019" y="2176729"/>
            <a:ext cx="3363058" cy="2176469"/>
            <a:chOff x="4325814" y="4286075"/>
            <a:chExt cx="3363058" cy="2176469"/>
          </a:xfrm>
        </p:grpSpPr>
        <p:pic>
          <p:nvPicPr>
            <p:cNvPr id="19" name="Picture 18">
              <a:extLst>
                <a:ext uri="{FF2B5EF4-FFF2-40B4-BE49-F238E27FC236}">
                  <a16:creationId xmlns:a16="http://schemas.microsoft.com/office/drawing/2014/main" id="{BDCB9A25-B2B6-4DA3-868C-4B72C4946B8D}"/>
                </a:ext>
              </a:extLst>
            </p:cNvPr>
            <p:cNvPicPr>
              <a:picLocks noChangeAspect="1"/>
            </p:cNvPicPr>
            <p:nvPr/>
          </p:nvPicPr>
          <p:blipFill>
            <a:blip r:embed="rId3"/>
            <a:srcRect/>
            <a:stretch/>
          </p:blipFill>
          <p:spPr>
            <a:xfrm>
              <a:off x="4325814" y="4286075"/>
              <a:ext cx="3363058" cy="2176469"/>
            </a:xfrm>
            <a:prstGeom prst="rect">
              <a:avLst/>
            </a:prstGeom>
            <a:effectLst>
              <a:outerShdw blurRad="190500" dist="50800" dir="2700000" algn="ctr" rotWithShape="0">
                <a:prstClr val="black">
                  <a:alpha val="25000"/>
                </a:prstClr>
              </a:outerShdw>
            </a:effectLst>
          </p:spPr>
        </p:pic>
        <p:sp>
          <p:nvSpPr>
            <p:cNvPr id="21" name="Rectangle 20">
              <a:extLst>
                <a:ext uri="{FF2B5EF4-FFF2-40B4-BE49-F238E27FC236}">
                  <a16:creationId xmlns:a16="http://schemas.microsoft.com/office/drawing/2014/main" id="{1BD890CB-AED7-4002-8D9B-F4C8D1647E74}"/>
                </a:ext>
              </a:extLst>
            </p:cNvPr>
            <p:cNvSpPr/>
            <p:nvPr/>
          </p:nvSpPr>
          <p:spPr bwMode="auto">
            <a:xfrm>
              <a:off x="6007342" y="5650336"/>
              <a:ext cx="622057" cy="246184"/>
            </a:xfrm>
            <a:prstGeom prst="rect">
              <a:avLst/>
            </a:prstGeom>
            <a:noFill/>
            <a:ln w="38100" cap="flat" cmpd="sng" algn="ctr">
              <a:solidFill>
                <a:schemeClr val="accent1"/>
              </a:solidFill>
              <a:prstDash val="solid"/>
              <a:miter lim="800000"/>
            </a:ln>
            <a:effectLst/>
          </p:spPr>
          <p:txBody>
            <a:bodyPr rtlCol="0" anchor="ctr"/>
            <a:lstStyle/>
            <a:p>
              <a:pPr algn="ctr"/>
              <a:endParaRPr lang="en-US" kern="0" dirty="0" err="1">
                <a:solidFill>
                  <a:srgbClr val="FFFFFF"/>
                </a:solidFill>
                <a:latin typeface="Franklin Gothic Book"/>
              </a:endParaRPr>
            </a:p>
          </p:txBody>
        </p:sp>
        <p:sp>
          <p:nvSpPr>
            <p:cNvPr id="22" name="Rectangle 21">
              <a:extLst>
                <a:ext uri="{FF2B5EF4-FFF2-40B4-BE49-F238E27FC236}">
                  <a16:creationId xmlns:a16="http://schemas.microsoft.com/office/drawing/2014/main" id="{F7A054DD-0B81-44F7-8A28-E6BE5CE5B72D}"/>
                </a:ext>
              </a:extLst>
            </p:cNvPr>
            <p:cNvSpPr/>
            <p:nvPr/>
          </p:nvSpPr>
          <p:spPr bwMode="auto">
            <a:xfrm>
              <a:off x="4410074" y="6084101"/>
              <a:ext cx="622057" cy="246184"/>
            </a:xfrm>
            <a:prstGeom prst="rect">
              <a:avLst/>
            </a:prstGeom>
            <a:noFill/>
            <a:ln w="38100" cap="flat" cmpd="sng" algn="ctr">
              <a:solidFill>
                <a:schemeClr val="accent1"/>
              </a:solidFill>
              <a:prstDash val="solid"/>
              <a:miter lim="800000"/>
            </a:ln>
            <a:effectLst/>
          </p:spPr>
          <p:txBody>
            <a:bodyPr rtlCol="0" anchor="ctr"/>
            <a:lstStyle/>
            <a:p>
              <a:pPr algn="ctr"/>
              <a:endParaRPr lang="en-US" kern="0" dirty="0" err="1">
                <a:solidFill>
                  <a:srgbClr val="FFFFFF"/>
                </a:solidFill>
                <a:latin typeface="Franklin Gothic Book"/>
              </a:endParaRPr>
            </a:p>
          </p:txBody>
        </p:sp>
      </p:grpSp>
    </p:spTree>
    <p:extLst>
      <p:ext uri="{BB962C8B-B14F-4D97-AF65-F5344CB8AC3E}">
        <p14:creationId xmlns:p14="http://schemas.microsoft.com/office/powerpoint/2010/main" val="279580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xEl>
                                              <p:pRg st="4" end="4"/>
                                            </p:txEl>
                                          </p:spTgt>
                                        </p:tgtEl>
                                        <p:attrNameLst>
                                          <p:attrName>style.visibility</p:attrName>
                                        </p:attrNameLst>
                                      </p:cBhvr>
                                      <p:to>
                                        <p:strVal val="visible"/>
                                      </p:to>
                                    </p:set>
                                    <p:animEffect transition="in" filter="fade">
                                      <p:cBhvr>
                                        <p:cTn id="7" dur="250"/>
                                        <p:tgtEl>
                                          <p:spTgt spid="2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5">
                                            <p:txEl>
                                              <p:pRg st="5" end="5"/>
                                            </p:txEl>
                                          </p:spTgt>
                                        </p:tgtEl>
                                        <p:attrNameLst>
                                          <p:attrName>style.visibility</p:attrName>
                                        </p:attrNameLst>
                                      </p:cBhvr>
                                      <p:to>
                                        <p:strVal val="visible"/>
                                      </p:to>
                                    </p:set>
                                    <p:animEffect transition="in" filter="fade">
                                      <p:cBhvr>
                                        <p:cTn id="10" dur="250"/>
                                        <p:tgtEl>
                                          <p:spTgt spid="25">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0AD94F-A4AD-496A-AADE-D1BCDE8D9204}"/>
              </a:ext>
            </a:extLst>
          </p:cNvPr>
          <p:cNvSpPr>
            <a:spLocks noGrp="1"/>
          </p:cNvSpPr>
          <p:nvPr>
            <p:ph type="title"/>
          </p:nvPr>
        </p:nvSpPr>
        <p:spPr>
          <a:xfrm>
            <a:off x="588263" y="457200"/>
            <a:ext cx="11018520" cy="553998"/>
          </a:xfrm>
        </p:spPr>
        <p:txBody>
          <a:bodyPr/>
          <a:lstStyle/>
          <a:p>
            <a:r>
              <a:rPr lang="en-US" dirty="0"/>
              <a:t>Enterprise Data Integration</a:t>
            </a:r>
          </a:p>
        </p:txBody>
      </p:sp>
      <p:sp>
        <p:nvSpPr>
          <p:cNvPr id="25" name="Text Placeholder 4">
            <a:extLst>
              <a:ext uri="{FF2B5EF4-FFF2-40B4-BE49-F238E27FC236}">
                <a16:creationId xmlns:a16="http://schemas.microsoft.com/office/drawing/2014/main" id="{677F32BD-2E77-443F-A419-4748B49F648D}"/>
              </a:ext>
            </a:extLst>
          </p:cNvPr>
          <p:cNvSpPr txBox="1">
            <a:spLocks/>
          </p:cNvSpPr>
          <p:nvPr/>
        </p:nvSpPr>
        <p:spPr>
          <a:xfrm>
            <a:off x="586390" y="1434370"/>
            <a:ext cx="8567135" cy="116467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marR="0" lvl="0" indent="-274320" algn="l" defTabSz="914400" rtl="0" eaLnBrk="1" fontAlgn="auto" latinLnBrk="0" hangingPunct="1">
              <a:lnSpc>
                <a:spcPct val="100000"/>
              </a:lnSpc>
              <a:spcBef>
                <a:spcPts val="0"/>
              </a:spcBef>
              <a:spcAft>
                <a:spcPts val="1200"/>
              </a:spcAft>
              <a:buClr>
                <a:srgbClr val="0078D4"/>
              </a:buClr>
              <a:buSzTx/>
              <a:buFont typeface="Wingdings" panose="05000000000000000000" pitchFamily="2" charset="2"/>
              <a:buChar char="à"/>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a:rPr>
              <a:t>Create a custom column – dynamically populate</a:t>
            </a:r>
          </a:p>
          <a:p>
            <a:pPr marL="548640" lvl="0" indent="-273050">
              <a:spcBef>
                <a:spcPts val="0"/>
              </a:spcBef>
              <a:spcAft>
                <a:spcPts val="1200"/>
              </a:spcAft>
              <a:buClr>
                <a:srgbClr val="0078D4"/>
              </a:buClr>
              <a:buFont typeface="+mj-lt"/>
              <a:buAutoNum type="arabicPeriod"/>
              <a:tabLst>
                <a:tab pos="1770063" algn="l"/>
              </a:tabLst>
              <a:defRPr/>
            </a:pPr>
            <a:r>
              <a:rPr lang="en-US" sz="1800" dirty="0">
                <a:solidFill>
                  <a:srgbClr val="000000"/>
                </a:solidFill>
                <a:latin typeface="Segoe UI Semibold"/>
                <a:cs typeface="Segoe UI"/>
              </a:rPr>
              <a:t>You will be returned to </a:t>
            </a:r>
            <a:br>
              <a:rPr lang="en-US" sz="1800" dirty="0">
                <a:solidFill>
                  <a:srgbClr val="000000"/>
                </a:solidFill>
                <a:latin typeface="Segoe UI Semibold"/>
                <a:cs typeface="Segoe UI"/>
              </a:rPr>
            </a:br>
            <a:r>
              <a:rPr lang="en-US" sz="1800" dirty="0">
                <a:solidFill>
                  <a:srgbClr val="000000"/>
                </a:solidFill>
                <a:latin typeface="Segoe UI Semibold"/>
                <a:cs typeface="Segoe UI"/>
              </a:rPr>
              <a:t>the columns window</a:t>
            </a:r>
          </a:p>
          <a:p>
            <a:pPr marL="548640" lvl="0" indent="-273050">
              <a:spcBef>
                <a:spcPts val="0"/>
              </a:spcBef>
              <a:spcAft>
                <a:spcPts val="1200"/>
              </a:spcAft>
              <a:buClr>
                <a:srgbClr val="0078D4"/>
              </a:buClr>
              <a:buFont typeface="+mj-lt"/>
              <a:buAutoNum type="arabicPeriod"/>
              <a:tabLst>
                <a:tab pos="1770063" algn="l"/>
              </a:tabLst>
              <a:defRPr/>
            </a:pPr>
            <a:r>
              <a:rPr lang="en-US" sz="1800" dirty="0">
                <a:solidFill>
                  <a:srgbClr val="000000"/>
                </a:solidFill>
                <a:latin typeface="Segoe UI Semibold"/>
                <a:cs typeface="Segoe UI"/>
              </a:rPr>
              <a:t>Hover over the pencil </a:t>
            </a:r>
            <a:br>
              <a:rPr lang="en-US" sz="1800" dirty="0">
                <a:solidFill>
                  <a:srgbClr val="000000"/>
                </a:solidFill>
                <a:latin typeface="Segoe UI Semibold"/>
                <a:cs typeface="Segoe UI"/>
              </a:rPr>
            </a:br>
            <a:r>
              <a:rPr lang="en-US" sz="1800" dirty="0">
                <a:solidFill>
                  <a:srgbClr val="000000"/>
                </a:solidFill>
                <a:latin typeface="Segoe UI Semibold"/>
                <a:cs typeface="Segoe UI"/>
              </a:rPr>
              <a:t>icon for the column </a:t>
            </a:r>
            <a:br>
              <a:rPr lang="en-US" sz="1800" dirty="0">
                <a:solidFill>
                  <a:srgbClr val="000000"/>
                </a:solidFill>
                <a:latin typeface="Segoe UI Semibold"/>
                <a:cs typeface="Segoe UI"/>
              </a:rPr>
            </a:br>
            <a:r>
              <a:rPr lang="en-US" sz="1800" dirty="0">
                <a:solidFill>
                  <a:srgbClr val="000000"/>
                </a:solidFill>
                <a:latin typeface="Segoe UI Semibold"/>
                <a:cs typeface="Segoe UI"/>
              </a:rPr>
              <a:t>just created and select </a:t>
            </a:r>
            <a:br>
              <a:rPr lang="en-US" sz="1800" dirty="0">
                <a:solidFill>
                  <a:srgbClr val="000000"/>
                </a:solidFill>
                <a:latin typeface="Segoe UI Semibold"/>
                <a:cs typeface="Segoe UI"/>
              </a:rPr>
            </a:br>
            <a:r>
              <a:rPr lang="en-US" sz="1800" dirty="0">
                <a:solidFill>
                  <a:srgbClr val="000000"/>
                </a:solidFill>
                <a:latin typeface="Segoe UI Semibold"/>
                <a:cs typeface="Segoe UI"/>
              </a:rPr>
              <a:t>‘update now’ and </a:t>
            </a:r>
            <a:br>
              <a:rPr lang="en-US" sz="1800" dirty="0">
                <a:solidFill>
                  <a:srgbClr val="000000"/>
                </a:solidFill>
                <a:latin typeface="Segoe UI Semibold"/>
                <a:cs typeface="Segoe UI"/>
              </a:rPr>
            </a:br>
            <a:r>
              <a:rPr lang="en-US" sz="1800" dirty="0">
                <a:solidFill>
                  <a:srgbClr val="000000"/>
                </a:solidFill>
                <a:latin typeface="Segoe UI Semibold"/>
                <a:cs typeface="Segoe UI"/>
              </a:rPr>
              <a:t>then Save</a:t>
            </a:r>
          </a:p>
        </p:txBody>
      </p:sp>
      <p:grpSp>
        <p:nvGrpSpPr>
          <p:cNvPr id="12" name="Group 11">
            <a:extLst>
              <a:ext uri="{FF2B5EF4-FFF2-40B4-BE49-F238E27FC236}">
                <a16:creationId xmlns:a16="http://schemas.microsoft.com/office/drawing/2014/main" id="{39AA58ED-919C-49D0-A1F3-4237679FEED8}"/>
              </a:ext>
              <a:ext uri="{C183D7F6-B498-43B3-948B-1728B52AA6E4}">
                <adec:decorative xmlns:adec="http://schemas.microsoft.com/office/drawing/2017/decorative" val="1"/>
              </a:ext>
            </a:extLst>
          </p:cNvPr>
          <p:cNvGrpSpPr>
            <a:grpSpLocks noChangeAspect="1"/>
          </p:cNvGrpSpPr>
          <p:nvPr/>
        </p:nvGrpSpPr>
        <p:grpSpPr>
          <a:xfrm>
            <a:off x="4053840" y="2033587"/>
            <a:ext cx="8138160" cy="3466113"/>
            <a:chOff x="429515" y="1762373"/>
            <a:chExt cx="7212903" cy="3072035"/>
          </a:xfrm>
        </p:grpSpPr>
        <p:pic>
          <p:nvPicPr>
            <p:cNvPr id="13" name="Picture 12">
              <a:extLst>
                <a:ext uri="{FF2B5EF4-FFF2-40B4-BE49-F238E27FC236}">
                  <a16:creationId xmlns:a16="http://schemas.microsoft.com/office/drawing/2014/main" id="{544364FC-07D0-4DB9-8E9B-B3FA608B5C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9515" y="1762373"/>
              <a:ext cx="7212903" cy="3072035"/>
            </a:xfrm>
            <a:prstGeom prst="rect">
              <a:avLst/>
            </a:prstGeom>
            <a:effectLst>
              <a:outerShdw blurRad="190500" dist="50800" dir="2700000" algn="ctr" rotWithShape="0">
                <a:prstClr val="black">
                  <a:alpha val="25000"/>
                </a:prstClr>
              </a:outerShdw>
            </a:effectLst>
          </p:spPr>
        </p:pic>
        <p:sp>
          <p:nvSpPr>
            <p:cNvPr id="14" name="Rectangle 13">
              <a:extLst>
                <a:ext uri="{FF2B5EF4-FFF2-40B4-BE49-F238E27FC236}">
                  <a16:creationId xmlns:a16="http://schemas.microsoft.com/office/drawing/2014/main" id="{C9BD0BD7-1434-4C8D-A179-8F58A5000607}"/>
                </a:ext>
              </a:extLst>
            </p:cNvPr>
            <p:cNvSpPr/>
            <p:nvPr/>
          </p:nvSpPr>
          <p:spPr bwMode="auto">
            <a:xfrm>
              <a:off x="4665182" y="2911480"/>
              <a:ext cx="298286" cy="324088"/>
            </a:xfrm>
            <a:prstGeom prst="rect">
              <a:avLst/>
            </a:prstGeom>
            <a:noFill/>
            <a:ln w="38100" cap="flat" cmpd="sng" algn="ctr">
              <a:solidFill>
                <a:schemeClr val="accent1"/>
              </a:solidFill>
              <a:prstDash val="solid"/>
              <a:miter lim="800000"/>
            </a:ln>
            <a:effectLst/>
          </p:spPr>
          <p:txBody>
            <a:bodyPr rtlCol="0" anchor="ctr"/>
            <a:lstStyle/>
            <a:p>
              <a:pPr algn="ctr"/>
              <a:endParaRPr lang="en-US" kern="0" dirty="0" err="1">
                <a:solidFill>
                  <a:srgbClr val="FFFFFF"/>
                </a:solidFill>
                <a:latin typeface="Franklin Gothic Book"/>
              </a:endParaRPr>
            </a:p>
          </p:txBody>
        </p:sp>
      </p:grpSp>
    </p:spTree>
    <p:extLst>
      <p:ext uri="{BB962C8B-B14F-4D97-AF65-F5344CB8AC3E}">
        <p14:creationId xmlns:p14="http://schemas.microsoft.com/office/powerpoint/2010/main" val="2289063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animEffect transition="in" filter="fade">
                                      <p:cBhvr>
                                        <p:cTn id="7" dur="250"/>
                                        <p:tgtEl>
                                          <p:spTgt spid="2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5">
                                            <p:txEl>
                                              <p:pRg st="2" end="2"/>
                                            </p:txEl>
                                          </p:spTgt>
                                        </p:tgtEl>
                                        <p:attrNameLst>
                                          <p:attrName>style.visibility</p:attrName>
                                        </p:attrNameLst>
                                      </p:cBhvr>
                                      <p:to>
                                        <p:strVal val="visible"/>
                                      </p:to>
                                    </p:set>
                                    <p:animEffect transition="in" filter="fade">
                                      <p:cBhvr>
                                        <p:cTn id="10" dur="250"/>
                                        <p:tgtEl>
                                          <p:spTgt spid="2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0AD94F-A4AD-496A-AADE-D1BCDE8D9204}"/>
              </a:ext>
            </a:extLst>
          </p:cNvPr>
          <p:cNvSpPr>
            <a:spLocks noGrp="1"/>
          </p:cNvSpPr>
          <p:nvPr>
            <p:ph type="title"/>
          </p:nvPr>
        </p:nvSpPr>
        <p:spPr>
          <a:xfrm>
            <a:off x="588263" y="457200"/>
            <a:ext cx="11018520" cy="553998"/>
          </a:xfrm>
        </p:spPr>
        <p:txBody>
          <a:bodyPr/>
          <a:lstStyle/>
          <a:p>
            <a:r>
              <a:rPr lang="en-US" dirty="0"/>
              <a:t>Enterprise Data Integration</a:t>
            </a:r>
          </a:p>
        </p:txBody>
      </p:sp>
      <p:sp>
        <p:nvSpPr>
          <p:cNvPr id="25" name="Text Placeholder 4">
            <a:extLst>
              <a:ext uri="{FF2B5EF4-FFF2-40B4-BE49-F238E27FC236}">
                <a16:creationId xmlns:a16="http://schemas.microsoft.com/office/drawing/2014/main" id="{677F32BD-2E77-443F-A419-4748B49F648D}"/>
              </a:ext>
            </a:extLst>
          </p:cNvPr>
          <p:cNvSpPr txBox="1">
            <a:spLocks/>
          </p:cNvSpPr>
          <p:nvPr/>
        </p:nvSpPr>
        <p:spPr>
          <a:xfrm>
            <a:off x="586390" y="1434370"/>
            <a:ext cx="8567135" cy="116467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marR="0" lvl="0" indent="-274320" algn="l" defTabSz="914400" rtl="0" eaLnBrk="1" fontAlgn="auto" latinLnBrk="0" hangingPunct="1">
              <a:lnSpc>
                <a:spcPct val="100000"/>
              </a:lnSpc>
              <a:spcBef>
                <a:spcPts val="0"/>
              </a:spcBef>
              <a:spcAft>
                <a:spcPts val="1200"/>
              </a:spcAft>
              <a:buClr>
                <a:srgbClr val="0078D4"/>
              </a:buClr>
              <a:buSzTx/>
              <a:buFont typeface="Wingdings" panose="05000000000000000000" pitchFamily="2" charset="2"/>
              <a:buChar char="à"/>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a:rPr>
              <a:t>Create a custom column – dynamically populate</a:t>
            </a:r>
          </a:p>
          <a:p>
            <a:pPr marL="548640" lvl="0" indent="-273050">
              <a:spcBef>
                <a:spcPts val="0"/>
              </a:spcBef>
              <a:spcAft>
                <a:spcPts val="1200"/>
              </a:spcAft>
              <a:buClr>
                <a:srgbClr val="0078D4"/>
              </a:buClr>
              <a:buFont typeface="+mj-lt"/>
              <a:buAutoNum type="arabicPeriod"/>
              <a:tabLst>
                <a:tab pos="1770063" algn="l"/>
              </a:tabLst>
              <a:defRPr/>
            </a:pPr>
            <a:r>
              <a:rPr lang="en-US" sz="1800" dirty="0">
                <a:solidFill>
                  <a:srgbClr val="000000"/>
                </a:solidFill>
                <a:latin typeface="Segoe UI Semibold"/>
                <a:cs typeface="Segoe UI"/>
              </a:rPr>
              <a:t>After script is run, </a:t>
            </a:r>
            <a:br>
              <a:rPr lang="en-US" sz="1800" dirty="0">
                <a:solidFill>
                  <a:srgbClr val="000000"/>
                </a:solidFill>
                <a:latin typeface="Segoe UI Semibold"/>
                <a:cs typeface="Segoe UI"/>
              </a:rPr>
            </a:br>
            <a:r>
              <a:rPr lang="en-US" sz="1800" dirty="0">
                <a:solidFill>
                  <a:srgbClr val="000000"/>
                </a:solidFill>
                <a:latin typeface="Segoe UI Semibold"/>
                <a:cs typeface="Segoe UI"/>
              </a:rPr>
              <a:t>the custom column </a:t>
            </a:r>
            <a:br>
              <a:rPr lang="en-US" sz="1800" dirty="0">
                <a:solidFill>
                  <a:srgbClr val="000000"/>
                </a:solidFill>
                <a:latin typeface="Segoe UI Semibold"/>
                <a:cs typeface="Segoe UI"/>
              </a:rPr>
            </a:br>
            <a:r>
              <a:rPr lang="en-US" sz="1800" dirty="0">
                <a:solidFill>
                  <a:srgbClr val="000000"/>
                </a:solidFill>
                <a:latin typeface="Segoe UI Semibold"/>
                <a:cs typeface="Segoe UI"/>
              </a:rPr>
              <a:t>should be populated </a:t>
            </a:r>
            <a:br>
              <a:rPr lang="en-US" sz="1800" dirty="0">
                <a:solidFill>
                  <a:srgbClr val="000000"/>
                </a:solidFill>
                <a:latin typeface="Segoe UI Semibold"/>
                <a:cs typeface="Segoe UI"/>
              </a:rPr>
            </a:br>
            <a:r>
              <a:rPr lang="en-US" sz="1800" dirty="0">
                <a:solidFill>
                  <a:srgbClr val="000000"/>
                </a:solidFill>
                <a:latin typeface="Segoe UI Semibold"/>
                <a:cs typeface="Segoe UI"/>
              </a:rPr>
              <a:t>with the information</a:t>
            </a:r>
          </a:p>
          <a:p>
            <a:pPr marL="548640" lvl="0" indent="-273050">
              <a:spcBef>
                <a:spcPts val="0"/>
              </a:spcBef>
              <a:spcAft>
                <a:spcPts val="1200"/>
              </a:spcAft>
              <a:buClr>
                <a:srgbClr val="0078D4"/>
              </a:buClr>
              <a:buFont typeface="+mj-lt"/>
              <a:buAutoNum type="arabicPeriod"/>
              <a:tabLst>
                <a:tab pos="1770063" algn="l"/>
              </a:tabLst>
              <a:defRPr/>
            </a:pPr>
            <a:r>
              <a:rPr lang="en-US" sz="1800" dirty="0">
                <a:solidFill>
                  <a:srgbClr val="000000"/>
                </a:solidFill>
                <a:latin typeface="Segoe UI Semibold"/>
                <a:cs typeface="Segoe UI"/>
              </a:rPr>
              <a:t>The script will run </a:t>
            </a:r>
            <a:br>
              <a:rPr lang="en-US" sz="1800" dirty="0">
                <a:solidFill>
                  <a:srgbClr val="000000"/>
                </a:solidFill>
                <a:latin typeface="Segoe UI Semibold"/>
                <a:cs typeface="Segoe UI"/>
              </a:rPr>
            </a:br>
            <a:r>
              <a:rPr lang="en-US" sz="1800" dirty="0">
                <a:solidFill>
                  <a:srgbClr val="000000"/>
                </a:solidFill>
                <a:latin typeface="Segoe UI Semibold"/>
                <a:cs typeface="Segoe UI"/>
              </a:rPr>
              <a:t>every 60 minutes </a:t>
            </a:r>
            <a:br>
              <a:rPr lang="en-US" sz="1800" dirty="0">
                <a:solidFill>
                  <a:srgbClr val="000000"/>
                </a:solidFill>
                <a:latin typeface="Segoe UI Semibold"/>
                <a:cs typeface="Segoe UI"/>
              </a:rPr>
            </a:br>
            <a:r>
              <a:rPr lang="en-US" sz="1800" dirty="0">
                <a:solidFill>
                  <a:srgbClr val="000000"/>
                </a:solidFill>
                <a:latin typeface="Segoe UI Semibold"/>
                <a:cs typeface="Segoe UI"/>
              </a:rPr>
              <a:t>by default to refresh </a:t>
            </a:r>
            <a:br>
              <a:rPr lang="en-US" sz="1800" dirty="0">
                <a:solidFill>
                  <a:srgbClr val="000000"/>
                </a:solidFill>
                <a:latin typeface="Segoe UI Semibold"/>
                <a:cs typeface="Segoe UI"/>
              </a:rPr>
            </a:br>
            <a:r>
              <a:rPr lang="en-US" sz="1800" dirty="0">
                <a:solidFill>
                  <a:srgbClr val="000000"/>
                </a:solidFill>
                <a:latin typeface="Segoe UI Semibold"/>
                <a:cs typeface="Segoe UI"/>
              </a:rPr>
              <a:t>the data</a:t>
            </a:r>
          </a:p>
        </p:txBody>
      </p:sp>
      <p:grpSp>
        <p:nvGrpSpPr>
          <p:cNvPr id="10" name="Group 9">
            <a:extLst>
              <a:ext uri="{FF2B5EF4-FFF2-40B4-BE49-F238E27FC236}">
                <a16:creationId xmlns:a16="http://schemas.microsoft.com/office/drawing/2014/main" id="{0D5E6FAB-5868-420E-AA2F-602DB783F64C}"/>
              </a:ext>
              <a:ext uri="{C183D7F6-B498-43B3-948B-1728B52AA6E4}">
                <adec:decorative xmlns:adec="http://schemas.microsoft.com/office/drawing/2017/decorative" val="1"/>
              </a:ext>
            </a:extLst>
          </p:cNvPr>
          <p:cNvGrpSpPr>
            <a:grpSpLocks noChangeAspect="1"/>
          </p:cNvGrpSpPr>
          <p:nvPr/>
        </p:nvGrpSpPr>
        <p:grpSpPr>
          <a:xfrm>
            <a:off x="4053840" y="2033584"/>
            <a:ext cx="8138160" cy="3961468"/>
            <a:chOff x="426325" y="1762339"/>
            <a:chExt cx="7680183" cy="3738535"/>
          </a:xfrm>
        </p:grpSpPr>
        <p:pic>
          <p:nvPicPr>
            <p:cNvPr id="11" name="Picture 10">
              <a:extLst>
                <a:ext uri="{FF2B5EF4-FFF2-40B4-BE49-F238E27FC236}">
                  <a16:creationId xmlns:a16="http://schemas.microsoft.com/office/drawing/2014/main" id="{664127AF-C57E-4D59-805F-08B2368076A2}"/>
                </a:ext>
              </a:extLst>
            </p:cNvPr>
            <p:cNvPicPr>
              <a:picLocks noChangeAspect="1"/>
            </p:cNvPicPr>
            <p:nvPr/>
          </p:nvPicPr>
          <p:blipFill>
            <a:blip r:embed="rId2"/>
            <a:srcRect/>
            <a:stretch/>
          </p:blipFill>
          <p:spPr>
            <a:xfrm>
              <a:off x="426325" y="1762339"/>
              <a:ext cx="7680183" cy="3738535"/>
            </a:xfrm>
            <a:prstGeom prst="rect">
              <a:avLst/>
            </a:prstGeom>
            <a:effectLst>
              <a:outerShdw blurRad="190500" dist="50800" dir="2700000" algn="ctr" rotWithShape="0">
                <a:prstClr val="black">
                  <a:alpha val="25000"/>
                </a:prstClr>
              </a:outerShdw>
            </a:effectLst>
          </p:spPr>
        </p:pic>
        <p:sp>
          <p:nvSpPr>
            <p:cNvPr id="15" name="Rectangle 14">
              <a:extLst>
                <a:ext uri="{FF2B5EF4-FFF2-40B4-BE49-F238E27FC236}">
                  <a16:creationId xmlns:a16="http://schemas.microsoft.com/office/drawing/2014/main" id="{198F0F02-E782-4D12-A8CB-2D230A0CB658}"/>
                </a:ext>
              </a:extLst>
            </p:cNvPr>
            <p:cNvSpPr/>
            <p:nvPr/>
          </p:nvSpPr>
          <p:spPr bwMode="auto">
            <a:xfrm>
              <a:off x="7174104" y="2305843"/>
              <a:ext cx="903462" cy="2796983"/>
            </a:xfrm>
            <a:prstGeom prst="rect">
              <a:avLst/>
            </a:prstGeom>
            <a:noFill/>
            <a:ln w="38100" cap="flat" cmpd="sng" algn="ctr">
              <a:solidFill>
                <a:schemeClr val="accent1"/>
              </a:solidFill>
              <a:prstDash val="solid"/>
              <a:miter lim="800000"/>
            </a:ln>
            <a:effectLst/>
          </p:spPr>
          <p:txBody>
            <a:bodyPr rtlCol="0" anchor="ctr"/>
            <a:lstStyle/>
            <a:p>
              <a:pPr algn="ctr"/>
              <a:endParaRPr lang="en-US" kern="0" dirty="0" err="1">
                <a:solidFill>
                  <a:srgbClr val="FFFFFF"/>
                </a:solidFill>
                <a:latin typeface="Franklin Gothic Book"/>
              </a:endParaRPr>
            </a:p>
          </p:txBody>
        </p:sp>
      </p:grpSp>
    </p:spTree>
    <p:extLst>
      <p:ext uri="{BB962C8B-B14F-4D97-AF65-F5344CB8AC3E}">
        <p14:creationId xmlns:p14="http://schemas.microsoft.com/office/powerpoint/2010/main" val="3417287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0AD94F-A4AD-496A-AADE-D1BCDE8D9204}"/>
              </a:ext>
            </a:extLst>
          </p:cNvPr>
          <p:cNvSpPr>
            <a:spLocks noGrp="1"/>
          </p:cNvSpPr>
          <p:nvPr>
            <p:ph type="title"/>
          </p:nvPr>
        </p:nvSpPr>
        <p:spPr>
          <a:xfrm>
            <a:off x="588263" y="457200"/>
            <a:ext cx="11018520" cy="553998"/>
          </a:xfrm>
        </p:spPr>
        <p:txBody>
          <a:bodyPr/>
          <a:lstStyle/>
          <a:p>
            <a:r>
              <a:rPr lang="en-US" dirty="0"/>
              <a:t>Enterprise Data Integration</a:t>
            </a:r>
          </a:p>
        </p:txBody>
      </p:sp>
      <p:sp>
        <p:nvSpPr>
          <p:cNvPr id="25" name="Text Placeholder 4">
            <a:extLst>
              <a:ext uri="{FF2B5EF4-FFF2-40B4-BE49-F238E27FC236}">
                <a16:creationId xmlns:a16="http://schemas.microsoft.com/office/drawing/2014/main" id="{677F32BD-2E77-443F-A419-4748B49F648D}"/>
              </a:ext>
            </a:extLst>
          </p:cNvPr>
          <p:cNvSpPr txBox="1">
            <a:spLocks/>
          </p:cNvSpPr>
          <p:nvPr/>
        </p:nvSpPr>
        <p:spPr>
          <a:xfrm>
            <a:off x="586390" y="1434370"/>
            <a:ext cx="8567135" cy="116467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marR="0" lvl="0" indent="-274320" algn="l" defTabSz="914400" rtl="0" eaLnBrk="1" fontAlgn="auto" latinLnBrk="0" hangingPunct="1">
              <a:lnSpc>
                <a:spcPct val="100000"/>
              </a:lnSpc>
              <a:spcBef>
                <a:spcPts val="0"/>
              </a:spcBef>
              <a:spcAft>
                <a:spcPts val="1200"/>
              </a:spcAft>
              <a:buClr>
                <a:srgbClr val="0078D4"/>
              </a:buClr>
              <a:buSzTx/>
              <a:buFont typeface="Wingdings" panose="05000000000000000000" pitchFamily="2" charset="2"/>
              <a:buChar char="à"/>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a:rPr>
              <a:t>Create a custom column – dynamically populate </a:t>
            </a:r>
          </a:p>
          <a:p>
            <a:pPr marL="274320" marR="0" lvl="0" indent="-274320" algn="l" defTabSz="914400" rtl="0" eaLnBrk="1" fontAlgn="auto" latinLnBrk="0" hangingPunct="1">
              <a:lnSpc>
                <a:spcPct val="100000"/>
              </a:lnSpc>
              <a:spcBef>
                <a:spcPts val="0"/>
              </a:spcBef>
              <a:spcAft>
                <a:spcPts val="1200"/>
              </a:spcAft>
              <a:buClr>
                <a:srgbClr val="0078D4"/>
              </a:buClr>
              <a:buSzTx/>
              <a:buFont typeface="Wingdings" panose="05000000000000000000" pitchFamily="2" charset="2"/>
              <a:buChar char="à"/>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a:rPr>
              <a:t>API Token Generation</a:t>
            </a:r>
          </a:p>
          <a:p>
            <a:pPr marL="548640" lvl="0" indent="-273050">
              <a:spcBef>
                <a:spcPts val="0"/>
              </a:spcBef>
              <a:spcAft>
                <a:spcPts val="1200"/>
              </a:spcAft>
              <a:buClr>
                <a:srgbClr val="0078D4"/>
              </a:buClr>
              <a:buFont typeface="+mj-lt"/>
              <a:buAutoNum type="arabicPeriod"/>
              <a:tabLst>
                <a:tab pos="1770063" algn="l"/>
              </a:tabLst>
              <a:defRPr/>
            </a:pPr>
            <a:r>
              <a:rPr lang="en-US" sz="1800" dirty="0">
                <a:solidFill>
                  <a:srgbClr val="000000"/>
                </a:solidFill>
                <a:latin typeface="Segoe UI Semibold"/>
                <a:cs typeface="Segoe UI"/>
              </a:rPr>
              <a:t>When using a script to </a:t>
            </a:r>
            <a:br>
              <a:rPr lang="en-US" sz="1800" dirty="0">
                <a:solidFill>
                  <a:srgbClr val="000000"/>
                </a:solidFill>
                <a:latin typeface="Segoe UI Semibold"/>
                <a:cs typeface="Segoe UI"/>
              </a:rPr>
            </a:br>
            <a:r>
              <a:rPr lang="en-US" sz="1800" dirty="0">
                <a:solidFill>
                  <a:srgbClr val="000000"/>
                </a:solidFill>
                <a:latin typeface="Segoe UI Semibold"/>
                <a:cs typeface="Segoe UI"/>
              </a:rPr>
              <a:t>add data to a custom </a:t>
            </a:r>
            <a:br>
              <a:rPr lang="en-US" sz="1800" dirty="0">
                <a:solidFill>
                  <a:srgbClr val="000000"/>
                </a:solidFill>
                <a:latin typeface="Segoe UI Semibold"/>
                <a:cs typeface="Segoe UI"/>
              </a:rPr>
            </a:br>
            <a:r>
              <a:rPr lang="en-US" sz="1800" dirty="0">
                <a:solidFill>
                  <a:srgbClr val="000000"/>
                </a:solidFill>
                <a:latin typeface="Segoe UI Semibold"/>
                <a:cs typeface="Segoe UI"/>
              </a:rPr>
              <a:t>column, you can generate </a:t>
            </a:r>
            <a:br>
              <a:rPr lang="en-US" sz="1800" dirty="0">
                <a:solidFill>
                  <a:srgbClr val="000000"/>
                </a:solidFill>
                <a:latin typeface="Segoe UI Semibold"/>
                <a:cs typeface="Segoe UI"/>
              </a:rPr>
            </a:br>
            <a:r>
              <a:rPr lang="en-US" sz="1800" dirty="0">
                <a:solidFill>
                  <a:srgbClr val="000000"/>
                </a:solidFill>
                <a:latin typeface="Segoe UI Semibold"/>
                <a:cs typeface="Segoe UI"/>
              </a:rPr>
              <a:t>an API Token to keep </a:t>
            </a:r>
            <a:br>
              <a:rPr lang="en-US" sz="1800" dirty="0">
                <a:solidFill>
                  <a:srgbClr val="000000"/>
                </a:solidFill>
                <a:latin typeface="Segoe UI Semibold"/>
                <a:cs typeface="Segoe UI"/>
              </a:rPr>
            </a:br>
            <a:r>
              <a:rPr lang="en-US" sz="1800" dirty="0">
                <a:solidFill>
                  <a:srgbClr val="000000"/>
                </a:solidFill>
                <a:latin typeface="Segoe UI Semibold"/>
                <a:cs typeface="Segoe UI"/>
              </a:rPr>
              <a:t>it secure and simple</a:t>
            </a:r>
          </a:p>
          <a:p>
            <a:pPr marL="548640" lvl="0" indent="-273050">
              <a:spcBef>
                <a:spcPts val="0"/>
              </a:spcBef>
              <a:spcAft>
                <a:spcPts val="1200"/>
              </a:spcAft>
              <a:buClr>
                <a:srgbClr val="0078D4"/>
              </a:buClr>
              <a:buFont typeface="+mj-lt"/>
              <a:buAutoNum type="arabicPeriod"/>
              <a:tabLst>
                <a:tab pos="1770063" algn="l"/>
              </a:tabLst>
              <a:defRPr/>
            </a:pPr>
            <a:r>
              <a:rPr lang="en-US" sz="1800" dirty="0">
                <a:solidFill>
                  <a:srgbClr val="000000"/>
                </a:solidFill>
                <a:latin typeface="Segoe UI Semibold"/>
                <a:cs typeface="Segoe UI"/>
              </a:rPr>
              <a:t>System Settings &gt; </a:t>
            </a:r>
            <a:br>
              <a:rPr lang="en-US" sz="1800" dirty="0">
                <a:solidFill>
                  <a:srgbClr val="000000"/>
                </a:solidFill>
                <a:latin typeface="Segoe UI Semibold"/>
                <a:cs typeface="Segoe UI"/>
              </a:rPr>
            </a:br>
            <a:r>
              <a:rPr lang="en-US" sz="1800" dirty="0">
                <a:solidFill>
                  <a:srgbClr val="000000"/>
                </a:solidFill>
                <a:latin typeface="Segoe UI Semibold"/>
                <a:cs typeface="Segoe UI"/>
              </a:rPr>
              <a:t>Access Tokens &gt; </a:t>
            </a:r>
            <a:br>
              <a:rPr lang="en-US" sz="1800" dirty="0">
                <a:solidFill>
                  <a:srgbClr val="000000"/>
                </a:solidFill>
                <a:latin typeface="Segoe UI Semibold"/>
                <a:cs typeface="Segoe UI"/>
              </a:rPr>
            </a:br>
            <a:r>
              <a:rPr lang="en-US" sz="1800" dirty="0">
                <a:solidFill>
                  <a:srgbClr val="000000"/>
                </a:solidFill>
                <a:latin typeface="Segoe UI Semibold"/>
                <a:cs typeface="Segoe UI"/>
              </a:rPr>
              <a:t>Generate new token</a:t>
            </a:r>
          </a:p>
        </p:txBody>
      </p:sp>
      <p:grpSp>
        <p:nvGrpSpPr>
          <p:cNvPr id="2" name="Group 1">
            <a:extLst>
              <a:ext uri="{FF2B5EF4-FFF2-40B4-BE49-F238E27FC236}">
                <a16:creationId xmlns:a16="http://schemas.microsoft.com/office/drawing/2014/main" id="{99C61906-400F-4C1B-ACDF-6B569D7AB1D0}"/>
              </a:ext>
              <a:ext uri="{C183D7F6-B498-43B3-948B-1728B52AA6E4}">
                <adec:decorative xmlns:adec="http://schemas.microsoft.com/office/drawing/2017/decorative" val="1"/>
              </a:ext>
            </a:extLst>
          </p:cNvPr>
          <p:cNvGrpSpPr/>
          <p:nvPr/>
        </p:nvGrpSpPr>
        <p:grpSpPr>
          <a:xfrm>
            <a:off x="4054712" y="2033583"/>
            <a:ext cx="8136416" cy="3726603"/>
            <a:chOff x="764677" y="3957864"/>
            <a:chExt cx="6680069" cy="3059574"/>
          </a:xfrm>
        </p:grpSpPr>
        <p:pic>
          <p:nvPicPr>
            <p:cNvPr id="7" name="Picture 6">
              <a:extLst>
                <a:ext uri="{FF2B5EF4-FFF2-40B4-BE49-F238E27FC236}">
                  <a16:creationId xmlns:a16="http://schemas.microsoft.com/office/drawing/2014/main" id="{2AC90163-564D-41ED-990F-5F881F7CB72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64677" y="3957864"/>
              <a:ext cx="6680069" cy="3059574"/>
            </a:xfrm>
            <a:prstGeom prst="rect">
              <a:avLst/>
            </a:prstGeom>
            <a:effectLst>
              <a:outerShdw blurRad="190500" dist="50800" dir="2700000" algn="ctr" rotWithShape="0">
                <a:prstClr val="black">
                  <a:alpha val="25000"/>
                </a:prstClr>
              </a:outerShdw>
            </a:effectLst>
          </p:spPr>
        </p:pic>
        <p:sp>
          <p:nvSpPr>
            <p:cNvPr id="8" name="Rectangle 7">
              <a:extLst>
                <a:ext uri="{FF2B5EF4-FFF2-40B4-BE49-F238E27FC236}">
                  <a16:creationId xmlns:a16="http://schemas.microsoft.com/office/drawing/2014/main" id="{08CF7FCF-13E7-4C38-9CD5-CAE694746DAE}"/>
                </a:ext>
              </a:extLst>
            </p:cNvPr>
            <p:cNvSpPr/>
            <p:nvPr/>
          </p:nvSpPr>
          <p:spPr bwMode="auto">
            <a:xfrm>
              <a:off x="778819" y="6104488"/>
              <a:ext cx="772235" cy="183773"/>
            </a:xfrm>
            <a:prstGeom prst="rect">
              <a:avLst/>
            </a:prstGeom>
            <a:noFill/>
            <a:ln w="38100" cap="flat" cmpd="sng" algn="ctr">
              <a:solidFill>
                <a:schemeClr val="accent1"/>
              </a:solidFill>
              <a:prstDash val="solid"/>
              <a:miter lim="800000"/>
            </a:ln>
            <a:effectLst/>
          </p:spPr>
          <p:txBody>
            <a:bodyPr rtlCol="0" anchor="ctr"/>
            <a:lstStyle/>
            <a:p>
              <a:pPr algn="ctr"/>
              <a:endParaRPr lang="en-US" kern="0" dirty="0" err="1">
                <a:solidFill>
                  <a:srgbClr val="FFFFFF"/>
                </a:solidFill>
                <a:latin typeface="Franklin Gothic Book"/>
              </a:endParaRPr>
            </a:p>
          </p:txBody>
        </p:sp>
        <p:sp>
          <p:nvSpPr>
            <p:cNvPr id="9" name="Rectangle 8">
              <a:extLst>
                <a:ext uri="{FF2B5EF4-FFF2-40B4-BE49-F238E27FC236}">
                  <a16:creationId xmlns:a16="http://schemas.microsoft.com/office/drawing/2014/main" id="{03FB2324-D6CB-4B76-961D-CD7A86B4C916}"/>
                </a:ext>
              </a:extLst>
            </p:cNvPr>
            <p:cNvSpPr/>
            <p:nvPr/>
          </p:nvSpPr>
          <p:spPr bwMode="auto">
            <a:xfrm>
              <a:off x="2731895" y="4829809"/>
              <a:ext cx="479996" cy="435971"/>
            </a:xfrm>
            <a:prstGeom prst="rect">
              <a:avLst/>
            </a:prstGeom>
            <a:noFill/>
            <a:ln w="38100" cap="flat" cmpd="sng" algn="ctr">
              <a:solidFill>
                <a:schemeClr val="accent1"/>
              </a:solidFill>
              <a:prstDash val="solid"/>
              <a:miter lim="800000"/>
            </a:ln>
            <a:effectLst/>
          </p:spPr>
          <p:txBody>
            <a:bodyPr rtlCol="0" anchor="ctr"/>
            <a:lstStyle/>
            <a:p>
              <a:pPr algn="ctr"/>
              <a:endParaRPr lang="en-US" kern="0" dirty="0" err="1">
                <a:solidFill>
                  <a:srgbClr val="FFFFFF"/>
                </a:solidFill>
                <a:latin typeface="Franklin Gothic Book"/>
              </a:endParaRPr>
            </a:p>
          </p:txBody>
        </p:sp>
      </p:grpSp>
      <p:grpSp>
        <p:nvGrpSpPr>
          <p:cNvPr id="3" name="Group 2">
            <a:extLst>
              <a:ext uri="{FF2B5EF4-FFF2-40B4-BE49-F238E27FC236}">
                <a16:creationId xmlns:a16="http://schemas.microsoft.com/office/drawing/2014/main" id="{799CDAA7-B0AC-483C-BAA9-8EC5813B089E}"/>
              </a:ext>
              <a:ext uri="{C183D7F6-B498-43B3-948B-1728B52AA6E4}">
                <adec:decorative xmlns:adec="http://schemas.microsoft.com/office/drawing/2017/decorative" val="1"/>
              </a:ext>
            </a:extLst>
          </p:cNvPr>
          <p:cNvGrpSpPr/>
          <p:nvPr/>
        </p:nvGrpSpPr>
        <p:grpSpPr>
          <a:xfrm>
            <a:off x="3806253" y="4812768"/>
            <a:ext cx="7501810" cy="1277059"/>
            <a:chOff x="2284421" y="5986255"/>
            <a:chExt cx="7501810" cy="1277059"/>
          </a:xfrm>
        </p:grpSpPr>
        <p:pic>
          <p:nvPicPr>
            <p:cNvPr id="12" name="Picture 11">
              <a:extLst>
                <a:ext uri="{FF2B5EF4-FFF2-40B4-BE49-F238E27FC236}">
                  <a16:creationId xmlns:a16="http://schemas.microsoft.com/office/drawing/2014/main" id="{3CDDB295-B348-4003-A6B5-9B983C0827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84421" y="5986255"/>
              <a:ext cx="7501810" cy="1277059"/>
            </a:xfrm>
            <a:prstGeom prst="rect">
              <a:avLst/>
            </a:prstGeom>
            <a:effectLst>
              <a:outerShdw blurRad="190500" dist="50800" dir="2700000" algn="ctr" rotWithShape="0">
                <a:prstClr val="black">
                  <a:alpha val="25000"/>
                </a:prstClr>
              </a:outerShdw>
            </a:effectLst>
          </p:spPr>
        </p:pic>
        <p:sp>
          <p:nvSpPr>
            <p:cNvPr id="13" name="Rectangle 12">
              <a:extLst>
                <a:ext uri="{FF2B5EF4-FFF2-40B4-BE49-F238E27FC236}">
                  <a16:creationId xmlns:a16="http://schemas.microsoft.com/office/drawing/2014/main" id="{328EC230-AED9-4447-B856-FAB9D274E11F}"/>
                </a:ext>
              </a:extLst>
            </p:cNvPr>
            <p:cNvSpPr/>
            <p:nvPr/>
          </p:nvSpPr>
          <p:spPr bwMode="auto">
            <a:xfrm>
              <a:off x="8392238" y="6062663"/>
              <a:ext cx="1004175" cy="250031"/>
            </a:xfrm>
            <a:prstGeom prst="rect">
              <a:avLst/>
            </a:prstGeom>
            <a:noFill/>
            <a:ln w="38100" cap="flat" cmpd="sng" algn="ctr">
              <a:solidFill>
                <a:schemeClr val="accent1"/>
              </a:solidFill>
              <a:prstDash val="solid"/>
              <a:miter lim="800000"/>
            </a:ln>
            <a:effectLst/>
          </p:spPr>
          <p:txBody>
            <a:bodyPr rtlCol="0" anchor="ctr"/>
            <a:lstStyle/>
            <a:p>
              <a:pPr algn="ctr"/>
              <a:endParaRPr lang="en-US" kern="0" dirty="0" err="1">
                <a:solidFill>
                  <a:srgbClr val="FFFFFF"/>
                </a:solidFill>
                <a:latin typeface="Franklin Gothic Book"/>
              </a:endParaRPr>
            </a:p>
          </p:txBody>
        </p:sp>
      </p:grpSp>
      <p:grpSp>
        <p:nvGrpSpPr>
          <p:cNvPr id="17" name="Group 16">
            <a:extLst>
              <a:ext uri="{FF2B5EF4-FFF2-40B4-BE49-F238E27FC236}">
                <a16:creationId xmlns:a16="http://schemas.microsoft.com/office/drawing/2014/main" id="{D7AC0817-11D9-4928-92B4-3C3832161A4A}"/>
              </a:ext>
              <a:ext uri="{C183D7F6-B498-43B3-948B-1728B52AA6E4}">
                <adec:decorative xmlns:adec="http://schemas.microsoft.com/office/drawing/2017/decorative" val="1"/>
              </a:ext>
            </a:extLst>
          </p:cNvPr>
          <p:cNvGrpSpPr/>
          <p:nvPr/>
        </p:nvGrpSpPr>
        <p:grpSpPr>
          <a:xfrm>
            <a:off x="3524336" y="5161458"/>
            <a:ext cx="6437592" cy="1388371"/>
            <a:chOff x="5057017" y="6623047"/>
            <a:chExt cx="6437592" cy="1388371"/>
          </a:xfrm>
        </p:grpSpPr>
        <p:pic>
          <p:nvPicPr>
            <p:cNvPr id="18" name="Picture 17">
              <a:extLst>
                <a:ext uri="{FF2B5EF4-FFF2-40B4-BE49-F238E27FC236}">
                  <a16:creationId xmlns:a16="http://schemas.microsoft.com/office/drawing/2014/main" id="{38F2A9DE-5187-4EA3-A88F-A8182768930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57017" y="6623047"/>
              <a:ext cx="6437592" cy="1388371"/>
            </a:xfrm>
            <a:prstGeom prst="rect">
              <a:avLst/>
            </a:prstGeom>
            <a:effectLst>
              <a:outerShdw blurRad="190500" dist="50800" dir="2700000" algn="ctr" rotWithShape="0">
                <a:prstClr val="black">
                  <a:alpha val="25000"/>
                </a:prstClr>
              </a:outerShdw>
            </a:effectLst>
          </p:spPr>
        </p:pic>
        <p:sp>
          <p:nvSpPr>
            <p:cNvPr id="19" name="Rectangle 18">
              <a:extLst>
                <a:ext uri="{FF2B5EF4-FFF2-40B4-BE49-F238E27FC236}">
                  <a16:creationId xmlns:a16="http://schemas.microsoft.com/office/drawing/2014/main" id="{49763192-95ED-4A21-9D9E-5F234963C288}"/>
                </a:ext>
              </a:extLst>
            </p:cNvPr>
            <p:cNvSpPr/>
            <p:nvPr/>
          </p:nvSpPr>
          <p:spPr bwMode="auto">
            <a:xfrm>
              <a:off x="11055367" y="7705725"/>
              <a:ext cx="405589" cy="280988"/>
            </a:xfrm>
            <a:prstGeom prst="rect">
              <a:avLst/>
            </a:prstGeom>
            <a:noFill/>
            <a:ln w="38100" cap="flat" cmpd="sng" algn="ctr">
              <a:solidFill>
                <a:schemeClr val="accent1"/>
              </a:solidFill>
              <a:prstDash val="solid"/>
              <a:miter lim="800000"/>
            </a:ln>
            <a:effectLst/>
          </p:spPr>
          <p:txBody>
            <a:bodyPr rtlCol="0" anchor="ctr"/>
            <a:lstStyle/>
            <a:p>
              <a:pPr algn="ctr"/>
              <a:endParaRPr lang="en-US" kern="0" dirty="0" err="1">
                <a:solidFill>
                  <a:srgbClr val="FFFFFF"/>
                </a:solidFill>
                <a:latin typeface="Franklin Gothic Book"/>
              </a:endParaRPr>
            </a:p>
          </p:txBody>
        </p:sp>
      </p:grpSp>
    </p:spTree>
    <p:extLst>
      <p:ext uri="{BB962C8B-B14F-4D97-AF65-F5344CB8AC3E}">
        <p14:creationId xmlns:p14="http://schemas.microsoft.com/office/powerpoint/2010/main" val="944796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0AD94F-A4AD-496A-AADE-D1BCDE8D9204}"/>
              </a:ext>
            </a:extLst>
          </p:cNvPr>
          <p:cNvSpPr>
            <a:spLocks noGrp="1"/>
          </p:cNvSpPr>
          <p:nvPr>
            <p:ph type="title"/>
          </p:nvPr>
        </p:nvSpPr>
        <p:spPr>
          <a:xfrm>
            <a:off x="588263" y="457200"/>
            <a:ext cx="11018520" cy="553998"/>
          </a:xfrm>
        </p:spPr>
        <p:txBody>
          <a:bodyPr/>
          <a:lstStyle/>
          <a:p>
            <a:r>
              <a:rPr lang="en-US" dirty="0"/>
              <a:t>Enterprise Data Integration</a:t>
            </a:r>
          </a:p>
        </p:txBody>
      </p:sp>
      <p:sp>
        <p:nvSpPr>
          <p:cNvPr id="25" name="Text Placeholder 4">
            <a:extLst>
              <a:ext uri="{FF2B5EF4-FFF2-40B4-BE49-F238E27FC236}">
                <a16:creationId xmlns:a16="http://schemas.microsoft.com/office/drawing/2014/main" id="{677F32BD-2E77-443F-A419-4748B49F648D}"/>
              </a:ext>
            </a:extLst>
          </p:cNvPr>
          <p:cNvSpPr txBox="1">
            <a:spLocks/>
          </p:cNvSpPr>
          <p:nvPr/>
        </p:nvSpPr>
        <p:spPr>
          <a:xfrm>
            <a:off x="586390" y="1434370"/>
            <a:ext cx="8567135" cy="116467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marR="0" lvl="0" indent="-274320" algn="l" defTabSz="914400" rtl="0" eaLnBrk="1" fontAlgn="auto" latinLnBrk="0" hangingPunct="1">
              <a:lnSpc>
                <a:spcPct val="100000"/>
              </a:lnSpc>
              <a:spcBef>
                <a:spcPts val="0"/>
              </a:spcBef>
              <a:spcAft>
                <a:spcPts val="1200"/>
              </a:spcAft>
              <a:buClr>
                <a:srgbClr val="0078D4"/>
              </a:buClr>
              <a:buSzTx/>
              <a:buFont typeface="Wingdings" panose="05000000000000000000" pitchFamily="2" charset="2"/>
              <a:buChar char="à"/>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a:rPr>
              <a:t>Create a custom column – dynamically populate </a:t>
            </a:r>
          </a:p>
          <a:p>
            <a:pPr marL="548640" lvl="0" indent="-273050">
              <a:spcBef>
                <a:spcPts val="0"/>
              </a:spcBef>
              <a:spcAft>
                <a:spcPts val="1200"/>
              </a:spcAft>
              <a:buClr>
                <a:srgbClr val="0078D4"/>
              </a:buClr>
              <a:buFont typeface="+mj-lt"/>
              <a:buAutoNum type="arabicPeriod"/>
              <a:tabLst>
                <a:tab pos="1770063" algn="l"/>
              </a:tabLst>
              <a:defRPr/>
            </a:pPr>
            <a:r>
              <a:rPr lang="en-US" sz="1800" dirty="0">
                <a:solidFill>
                  <a:srgbClr val="000000"/>
                </a:solidFill>
                <a:latin typeface="Segoe UI Semibold"/>
                <a:cs typeface="Segoe UI"/>
              </a:rPr>
              <a:t>When generation is </a:t>
            </a:r>
            <a:br>
              <a:rPr lang="en-US" sz="1800" dirty="0">
                <a:solidFill>
                  <a:srgbClr val="000000"/>
                </a:solidFill>
                <a:latin typeface="Segoe UI Semibold"/>
                <a:cs typeface="Segoe UI"/>
              </a:rPr>
            </a:br>
            <a:r>
              <a:rPr lang="en-US" sz="1800" dirty="0">
                <a:solidFill>
                  <a:srgbClr val="000000"/>
                </a:solidFill>
                <a:latin typeface="Segoe UI Semibold"/>
                <a:cs typeface="Segoe UI"/>
              </a:rPr>
              <a:t>finished, select ‘Finish’</a:t>
            </a:r>
          </a:p>
          <a:p>
            <a:pPr marL="548640" lvl="0" indent="-273050">
              <a:spcBef>
                <a:spcPts val="0"/>
              </a:spcBef>
              <a:spcAft>
                <a:spcPts val="1200"/>
              </a:spcAft>
              <a:buClr>
                <a:srgbClr val="0078D4"/>
              </a:buClr>
              <a:buFont typeface="+mj-lt"/>
              <a:buAutoNum type="arabicPeriod"/>
              <a:tabLst>
                <a:tab pos="1770063" algn="l"/>
              </a:tabLst>
              <a:defRPr/>
            </a:pPr>
            <a:r>
              <a:rPr lang="en-US" sz="1800" dirty="0">
                <a:solidFill>
                  <a:srgbClr val="000000"/>
                </a:solidFill>
                <a:latin typeface="Segoe UI Semibold"/>
                <a:cs typeface="Segoe UI"/>
              </a:rPr>
              <a:t>You will see a list of </a:t>
            </a:r>
            <a:br>
              <a:rPr lang="en-US" sz="1800" dirty="0">
                <a:solidFill>
                  <a:srgbClr val="000000"/>
                </a:solidFill>
                <a:latin typeface="Segoe UI Semibold"/>
                <a:cs typeface="Segoe UI"/>
              </a:rPr>
            </a:br>
            <a:r>
              <a:rPr lang="en-US" sz="1800" dirty="0">
                <a:solidFill>
                  <a:srgbClr val="000000"/>
                </a:solidFill>
                <a:latin typeface="Segoe UI Semibold"/>
                <a:cs typeface="Segoe UI"/>
              </a:rPr>
              <a:t>generated tokens with </a:t>
            </a:r>
            <a:br>
              <a:rPr lang="en-US" sz="1800" dirty="0">
                <a:solidFill>
                  <a:srgbClr val="000000"/>
                </a:solidFill>
                <a:latin typeface="Segoe UI Semibold"/>
                <a:cs typeface="Segoe UI"/>
              </a:rPr>
            </a:br>
            <a:r>
              <a:rPr lang="en-US" sz="1800" dirty="0">
                <a:solidFill>
                  <a:srgbClr val="000000"/>
                </a:solidFill>
                <a:latin typeface="Segoe UI Semibold"/>
                <a:cs typeface="Segoe UI"/>
              </a:rPr>
              <a:t>their descriptions</a:t>
            </a:r>
          </a:p>
          <a:p>
            <a:pPr marL="548640" lvl="0" indent="-273050">
              <a:spcBef>
                <a:spcPts val="0"/>
              </a:spcBef>
              <a:spcAft>
                <a:spcPts val="1200"/>
              </a:spcAft>
              <a:buClr>
                <a:srgbClr val="0078D4"/>
              </a:buClr>
              <a:buFont typeface="+mj-lt"/>
              <a:buAutoNum type="arabicPeriod"/>
              <a:tabLst>
                <a:tab pos="1770063" algn="l"/>
              </a:tabLst>
              <a:defRPr/>
            </a:pPr>
            <a:r>
              <a:rPr lang="en-US" sz="1800" dirty="0">
                <a:solidFill>
                  <a:srgbClr val="000000"/>
                </a:solidFill>
                <a:latin typeface="Segoe UI Semibold"/>
                <a:cs typeface="Segoe UI"/>
              </a:rPr>
              <a:t>Note that the token </a:t>
            </a:r>
            <a:br>
              <a:rPr lang="en-US" sz="1800" dirty="0">
                <a:solidFill>
                  <a:srgbClr val="000000"/>
                </a:solidFill>
                <a:latin typeface="Segoe UI Semibold"/>
                <a:cs typeface="Segoe UI"/>
              </a:rPr>
            </a:br>
            <a:r>
              <a:rPr lang="en-US" sz="1800" dirty="0">
                <a:solidFill>
                  <a:srgbClr val="000000"/>
                </a:solidFill>
                <a:latin typeface="Segoe UI Semibold"/>
                <a:cs typeface="Segoe UI"/>
              </a:rPr>
              <a:t>is only displayed once </a:t>
            </a:r>
            <a:br>
              <a:rPr lang="en-US" sz="1800" dirty="0">
                <a:solidFill>
                  <a:srgbClr val="000000"/>
                </a:solidFill>
                <a:latin typeface="Segoe UI Semibold"/>
                <a:cs typeface="Segoe UI"/>
              </a:rPr>
            </a:br>
            <a:r>
              <a:rPr lang="en-US" sz="1800" dirty="0">
                <a:solidFill>
                  <a:srgbClr val="000000"/>
                </a:solidFill>
                <a:latin typeface="Segoe UI Semibold"/>
                <a:cs typeface="Segoe UI"/>
              </a:rPr>
              <a:t>and never again – </a:t>
            </a:r>
            <a:br>
              <a:rPr lang="en-US" sz="1800" dirty="0">
                <a:solidFill>
                  <a:srgbClr val="000000"/>
                </a:solidFill>
                <a:latin typeface="Segoe UI Semibold"/>
                <a:cs typeface="Segoe UI"/>
              </a:rPr>
            </a:br>
            <a:r>
              <a:rPr lang="en-US" sz="1800" dirty="0">
                <a:solidFill>
                  <a:srgbClr val="000000"/>
                </a:solidFill>
                <a:latin typeface="Segoe UI Semibold"/>
                <a:cs typeface="Segoe UI"/>
              </a:rPr>
              <a:t>store it in a safe place</a:t>
            </a:r>
          </a:p>
        </p:txBody>
      </p:sp>
      <p:grpSp>
        <p:nvGrpSpPr>
          <p:cNvPr id="5" name="Group 4">
            <a:extLst>
              <a:ext uri="{FF2B5EF4-FFF2-40B4-BE49-F238E27FC236}">
                <a16:creationId xmlns:a16="http://schemas.microsoft.com/office/drawing/2014/main" id="{F2B60BBE-8379-4275-AD4C-0117F88374DB}"/>
              </a:ext>
              <a:ext uri="{C183D7F6-B498-43B3-948B-1728B52AA6E4}">
                <adec:decorative xmlns:adec="http://schemas.microsoft.com/office/drawing/2017/decorative" val="1"/>
              </a:ext>
            </a:extLst>
          </p:cNvPr>
          <p:cNvGrpSpPr>
            <a:grpSpLocks noChangeAspect="1"/>
          </p:cNvGrpSpPr>
          <p:nvPr/>
        </p:nvGrpSpPr>
        <p:grpSpPr>
          <a:xfrm>
            <a:off x="4052968" y="2033583"/>
            <a:ext cx="8138160" cy="2403678"/>
            <a:chOff x="439671" y="1885496"/>
            <a:chExt cx="7579524" cy="2238678"/>
          </a:xfrm>
        </p:grpSpPr>
        <p:pic>
          <p:nvPicPr>
            <p:cNvPr id="14" name="Picture 13">
              <a:extLst>
                <a:ext uri="{FF2B5EF4-FFF2-40B4-BE49-F238E27FC236}">
                  <a16:creationId xmlns:a16="http://schemas.microsoft.com/office/drawing/2014/main" id="{19A2EE94-F5C9-456A-9CE6-D0C6696FEB4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9671" y="1885496"/>
              <a:ext cx="7579524" cy="2238678"/>
            </a:xfrm>
            <a:prstGeom prst="rect">
              <a:avLst/>
            </a:prstGeom>
            <a:effectLst>
              <a:outerShdw blurRad="190500" dist="50800" dir="2700000" algn="ctr" rotWithShape="0">
                <a:prstClr val="black">
                  <a:alpha val="25000"/>
                </a:prstClr>
              </a:outerShdw>
            </a:effectLst>
          </p:spPr>
        </p:pic>
        <p:sp>
          <p:nvSpPr>
            <p:cNvPr id="16" name="Rectangle 15">
              <a:extLst>
                <a:ext uri="{FF2B5EF4-FFF2-40B4-BE49-F238E27FC236}">
                  <a16:creationId xmlns:a16="http://schemas.microsoft.com/office/drawing/2014/main" id="{C9E4DCE6-B0FE-403B-B4D0-C1F9A1F65D01}"/>
                </a:ext>
              </a:extLst>
            </p:cNvPr>
            <p:cNvSpPr/>
            <p:nvPr/>
          </p:nvSpPr>
          <p:spPr bwMode="auto">
            <a:xfrm>
              <a:off x="7458075" y="3755231"/>
              <a:ext cx="526256" cy="326232"/>
            </a:xfrm>
            <a:prstGeom prst="rect">
              <a:avLst/>
            </a:prstGeom>
            <a:noFill/>
            <a:ln w="38100" cap="flat" cmpd="sng" algn="ctr">
              <a:solidFill>
                <a:schemeClr val="accent1"/>
              </a:solidFill>
              <a:prstDash val="solid"/>
              <a:miter lim="800000"/>
            </a:ln>
            <a:effectLst/>
          </p:spPr>
          <p:txBody>
            <a:bodyPr rtlCol="0" anchor="ctr"/>
            <a:lstStyle/>
            <a:p>
              <a:pPr algn="ctr"/>
              <a:endParaRPr lang="en-US" kern="0" dirty="0" err="1">
                <a:solidFill>
                  <a:srgbClr val="FFFFFF"/>
                </a:solidFill>
                <a:latin typeface="Franklin Gothic Book"/>
              </a:endParaRPr>
            </a:p>
          </p:txBody>
        </p:sp>
      </p:grpSp>
      <p:grpSp>
        <p:nvGrpSpPr>
          <p:cNvPr id="6" name="Group 5">
            <a:extLst>
              <a:ext uri="{FF2B5EF4-FFF2-40B4-BE49-F238E27FC236}">
                <a16:creationId xmlns:a16="http://schemas.microsoft.com/office/drawing/2014/main" id="{E1661A01-1F21-47E1-A0DC-5FB2910D78C8}"/>
              </a:ext>
              <a:ext uri="{C183D7F6-B498-43B3-948B-1728B52AA6E4}">
                <adec:decorative xmlns:adec="http://schemas.microsoft.com/office/drawing/2017/decorative" val="1"/>
              </a:ext>
            </a:extLst>
          </p:cNvPr>
          <p:cNvGrpSpPr/>
          <p:nvPr/>
        </p:nvGrpSpPr>
        <p:grpSpPr>
          <a:xfrm>
            <a:off x="4052968" y="4564865"/>
            <a:ext cx="8139032" cy="2242877"/>
            <a:chOff x="429106" y="4326740"/>
            <a:chExt cx="7345146" cy="2024105"/>
          </a:xfrm>
        </p:grpSpPr>
        <p:pic>
          <p:nvPicPr>
            <p:cNvPr id="15" name="Picture 14">
              <a:extLst>
                <a:ext uri="{FF2B5EF4-FFF2-40B4-BE49-F238E27FC236}">
                  <a16:creationId xmlns:a16="http://schemas.microsoft.com/office/drawing/2014/main" id="{94737442-647A-4808-AA54-04D74AFDCE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106" y="4326740"/>
              <a:ext cx="7345146" cy="2024105"/>
            </a:xfrm>
            <a:prstGeom prst="rect">
              <a:avLst/>
            </a:prstGeom>
            <a:effectLst>
              <a:outerShdw blurRad="190500" dist="50800" dir="2700000" algn="ctr" rotWithShape="0">
                <a:prstClr val="black">
                  <a:alpha val="25000"/>
                </a:prstClr>
              </a:outerShdw>
            </a:effectLst>
          </p:spPr>
        </p:pic>
        <p:cxnSp>
          <p:nvCxnSpPr>
            <p:cNvPr id="20" name="Straight Arrow Connector 19">
              <a:extLst>
                <a:ext uri="{FF2B5EF4-FFF2-40B4-BE49-F238E27FC236}">
                  <a16:creationId xmlns:a16="http://schemas.microsoft.com/office/drawing/2014/main" id="{BC47B752-6907-4857-ABD7-2F5082F40F06}"/>
                </a:ext>
              </a:extLst>
            </p:cNvPr>
            <p:cNvCxnSpPr/>
            <p:nvPr/>
          </p:nvCxnSpPr>
          <p:spPr>
            <a:xfrm>
              <a:off x="4971495" y="5965794"/>
              <a:ext cx="1207363" cy="71022"/>
            </a:xfrm>
            <a:prstGeom prst="straightConnector1">
              <a:avLst/>
            </a:prstGeom>
            <a:noFill/>
            <a:ln w="38100" cap="flat" cmpd="sng" algn="ctr">
              <a:solidFill>
                <a:schemeClr val="accent1"/>
              </a:solidFill>
              <a:prstDash val="solid"/>
              <a:miter lim="800000"/>
              <a:tailEnd type="arrow"/>
            </a:ln>
            <a:effectLst/>
          </p:spPr>
        </p:cxnSp>
      </p:grpSp>
    </p:spTree>
    <p:extLst>
      <p:ext uri="{BB962C8B-B14F-4D97-AF65-F5344CB8AC3E}">
        <p14:creationId xmlns:p14="http://schemas.microsoft.com/office/powerpoint/2010/main" val="1462342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0AD94F-A4AD-496A-AADE-D1BCDE8D9204}"/>
              </a:ext>
            </a:extLst>
          </p:cNvPr>
          <p:cNvSpPr>
            <a:spLocks noGrp="1"/>
          </p:cNvSpPr>
          <p:nvPr>
            <p:ph type="title"/>
          </p:nvPr>
        </p:nvSpPr>
        <p:spPr>
          <a:xfrm>
            <a:off x="588263" y="457200"/>
            <a:ext cx="11018520" cy="553998"/>
          </a:xfrm>
        </p:spPr>
        <p:txBody>
          <a:bodyPr/>
          <a:lstStyle/>
          <a:p>
            <a:r>
              <a:rPr lang="en-US" dirty="0"/>
              <a:t>Enterprise Data Integration – Summary </a:t>
            </a:r>
          </a:p>
        </p:txBody>
      </p:sp>
      <p:sp>
        <p:nvSpPr>
          <p:cNvPr id="12" name="TextBox 11">
            <a:extLst>
              <a:ext uri="{FF2B5EF4-FFF2-40B4-BE49-F238E27FC236}">
                <a16:creationId xmlns:a16="http://schemas.microsoft.com/office/drawing/2014/main" id="{DEC0788A-1CD0-4359-947A-F69F347E2A6A}"/>
              </a:ext>
            </a:extLst>
          </p:cNvPr>
          <p:cNvSpPr txBox="1"/>
          <p:nvPr/>
        </p:nvSpPr>
        <p:spPr>
          <a:xfrm>
            <a:off x="586390" y="2516053"/>
            <a:ext cx="3474720"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ea typeface="+mn-ea"/>
                <a:cs typeface="+mn-cs"/>
              </a:rPr>
              <a:t>Manually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j-lt"/>
                <a:ea typeface="+mn-ea"/>
                <a:cs typeface="+mn-cs"/>
              </a:rPr>
              <a:t>Using Central Manager</a:t>
            </a:r>
          </a:p>
        </p:txBody>
      </p:sp>
      <p:sp>
        <p:nvSpPr>
          <p:cNvPr id="13" name="TextBox 12">
            <a:extLst>
              <a:ext uri="{FF2B5EF4-FFF2-40B4-BE49-F238E27FC236}">
                <a16:creationId xmlns:a16="http://schemas.microsoft.com/office/drawing/2014/main" id="{D1DBAF16-FD6A-4652-9D66-86D414898A2D}"/>
              </a:ext>
            </a:extLst>
          </p:cNvPr>
          <p:cNvSpPr txBox="1"/>
          <p:nvPr/>
        </p:nvSpPr>
        <p:spPr>
          <a:xfrm>
            <a:off x="4358640" y="2516053"/>
            <a:ext cx="3474720"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4367">
              <a:defRPr/>
            </a:pPr>
            <a:r>
              <a:rPr lang="en-US" sz="2400" b="1" dirty="0">
                <a:solidFill>
                  <a:schemeClr val="tx1"/>
                </a:solidFill>
              </a:rPr>
              <a:t>Manually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j-lt"/>
                <a:ea typeface="+mn-ea"/>
                <a:cs typeface="+mn-cs"/>
              </a:rPr>
              <a:t>Using an external tool such as Excel</a:t>
            </a:r>
          </a:p>
        </p:txBody>
      </p:sp>
      <p:sp>
        <p:nvSpPr>
          <p:cNvPr id="14" name="TextBox 13">
            <a:extLst>
              <a:ext uri="{FF2B5EF4-FFF2-40B4-BE49-F238E27FC236}">
                <a16:creationId xmlns:a16="http://schemas.microsoft.com/office/drawing/2014/main" id="{AE0C08E0-4C5F-4CD2-AE01-2EDF64D98597}"/>
              </a:ext>
            </a:extLst>
          </p:cNvPr>
          <p:cNvSpPr txBox="1"/>
          <p:nvPr/>
        </p:nvSpPr>
        <p:spPr>
          <a:xfrm>
            <a:off x="8128000" y="2516053"/>
            <a:ext cx="3474720"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4367">
              <a:defRPr/>
            </a:pPr>
            <a:r>
              <a:rPr lang="en-US" sz="2400" b="1" dirty="0">
                <a:solidFill>
                  <a:schemeClr val="tx1"/>
                </a:solidFill>
              </a:rPr>
              <a:t>Dynamically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j-lt"/>
                <a:ea typeface="+mn-ea"/>
                <a:cs typeface="+mn-cs"/>
              </a:rPr>
              <a:t>Using a script</a:t>
            </a:r>
          </a:p>
        </p:txBody>
      </p:sp>
      <p:grpSp>
        <p:nvGrpSpPr>
          <p:cNvPr id="9" name="Group 8">
            <a:extLst>
              <a:ext uri="{FF2B5EF4-FFF2-40B4-BE49-F238E27FC236}">
                <a16:creationId xmlns:a16="http://schemas.microsoft.com/office/drawing/2014/main" id="{406E7E76-ABED-4B1F-823A-E55D0AD4F83A}"/>
              </a:ext>
              <a:ext uri="{C183D7F6-B498-43B3-948B-1728B52AA6E4}">
                <adec:decorative xmlns:adec="http://schemas.microsoft.com/office/drawing/2017/decorative" val="1"/>
              </a:ext>
            </a:extLst>
          </p:cNvPr>
          <p:cNvGrpSpPr>
            <a:grpSpLocks noChangeAspect="1"/>
          </p:cNvGrpSpPr>
          <p:nvPr/>
        </p:nvGrpSpPr>
        <p:grpSpPr>
          <a:xfrm>
            <a:off x="592373" y="3305216"/>
            <a:ext cx="3462754" cy="1685001"/>
            <a:chOff x="655982" y="4069008"/>
            <a:chExt cx="3096484" cy="1506771"/>
          </a:xfrm>
        </p:grpSpPr>
        <p:pic>
          <p:nvPicPr>
            <p:cNvPr id="16" name="Picture 15">
              <a:extLst>
                <a:ext uri="{FF2B5EF4-FFF2-40B4-BE49-F238E27FC236}">
                  <a16:creationId xmlns:a16="http://schemas.microsoft.com/office/drawing/2014/main" id="{C95019A4-681E-41B3-87C5-6940646E75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5982" y="4069008"/>
              <a:ext cx="3096484" cy="1506771"/>
            </a:xfrm>
            <a:prstGeom prst="rect">
              <a:avLst/>
            </a:prstGeom>
            <a:effectLst>
              <a:outerShdw blurRad="190500" dist="50800" dir="2700000" algn="ctr" rotWithShape="0">
                <a:prstClr val="black">
                  <a:alpha val="25000"/>
                </a:prstClr>
              </a:outerShdw>
            </a:effectLst>
          </p:spPr>
        </p:pic>
        <p:sp>
          <p:nvSpPr>
            <p:cNvPr id="17" name="Rectangle 16">
              <a:extLst>
                <a:ext uri="{FF2B5EF4-FFF2-40B4-BE49-F238E27FC236}">
                  <a16:creationId xmlns:a16="http://schemas.microsoft.com/office/drawing/2014/main" id="{DD608B63-6311-4D8F-A300-97587B9B9425}"/>
                </a:ext>
              </a:extLst>
            </p:cNvPr>
            <p:cNvSpPr/>
            <p:nvPr/>
          </p:nvSpPr>
          <p:spPr bwMode="auto">
            <a:xfrm>
              <a:off x="3348994" y="4281489"/>
              <a:ext cx="389568" cy="252412"/>
            </a:xfrm>
            <a:prstGeom prst="rect">
              <a:avLst/>
            </a:prstGeom>
            <a:noFill/>
            <a:ln w="38100" cap="flat" cmpd="sng" algn="ctr">
              <a:solidFill>
                <a:schemeClr val="accent1"/>
              </a:solidFill>
              <a:prstDash val="solid"/>
              <a:miter lim="800000"/>
            </a:ln>
            <a:effectLst/>
          </p:spPr>
          <p:txBody>
            <a:bodyPr rtlCol="0" anchor="ctr"/>
            <a:lstStyle/>
            <a:p>
              <a:pPr algn="ctr"/>
              <a:endParaRPr lang="en-US" kern="0" dirty="0" err="1">
                <a:solidFill>
                  <a:srgbClr val="FFFFFF"/>
                </a:solidFill>
                <a:latin typeface="Franklin Gothic Book"/>
              </a:endParaRPr>
            </a:p>
          </p:txBody>
        </p:sp>
      </p:grpSp>
      <p:grpSp>
        <p:nvGrpSpPr>
          <p:cNvPr id="26" name="Group 25">
            <a:extLst>
              <a:ext uri="{FF2B5EF4-FFF2-40B4-BE49-F238E27FC236}">
                <a16:creationId xmlns:a16="http://schemas.microsoft.com/office/drawing/2014/main" id="{CDDAA86C-28D6-4E4E-B0B3-377B7724E1AF}"/>
              </a:ext>
              <a:ext uri="{C183D7F6-B498-43B3-948B-1728B52AA6E4}">
                <adec:decorative xmlns:adec="http://schemas.microsoft.com/office/drawing/2017/decorative" val="1"/>
              </a:ext>
            </a:extLst>
          </p:cNvPr>
          <p:cNvGrpSpPr>
            <a:grpSpLocks noChangeAspect="1"/>
          </p:cNvGrpSpPr>
          <p:nvPr/>
        </p:nvGrpSpPr>
        <p:grpSpPr>
          <a:xfrm>
            <a:off x="4366819" y="3305216"/>
            <a:ext cx="3458363" cy="1137064"/>
            <a:chOff x="4731541" y="4068183"/>
            <a:chExt cx="2845153" cy="935449"/>
          </a:xfrm>
        </p:grpSpPr>
        <p:pic>
          <p:nvPicPr>
            <p:cNvPr id="21" name="Picture 20">
              <a:extLst>
                <a:ext uri="{FF2B5EF4-FFF2-40B4-BE49-F238E27FC236}">
                  <a16:creationId xmlns:a16="http://schemas.microsoft.com/office/drawing/2014/main" id="{1DBF94A3-5F2F-4DBF-ABA5-E5662E5845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31541" y="4068183"/>
              <a:ext cx="2845153" cy="935449"/>
            </a:xfrm>
            <a:prstGeom prst="rect">
              <a:avLst/>
            </a:prstGeom>
            <a:effectLst>
              <a:outerShdw blurRad="190500" dist="50800" dir="2700000" algn="ctr" rotWithShape="0">
                <a:prstClr val="black">
                  <a:alpha val="25000"/>
                </a:prstClr>
              </a:outerShdw>
            </a:effectLst>
          </p:spPr>
        </p:pic>
        <p:sp>
          <p:nvSpPr>
            <p:cNvPr id="22" name="Rectangle 21">
              <a:extLst>
                <a:ext uri="{FF2B5EF4-FFF2-40B4-BE49-F238E27FC236}">
                  <a16:creationId xmlns:a16="http://schemas.microsoft.com/office/drawing/2014/main" id="{085B2E87-3D76-41A8-9A64-74544102D0A0}"/>
                </a:ext>
              </a:extLst>
            </p:cNvPr>
            <p:cNvSpPr/>
            <p:nvPr/>
          </p:nvSpPr>
          <p:spPr bwMode="auto">
            <a:xfrm>
              <a:off x="6588919" y="4471408"/>
              <a:ext cx="438150" cy="182226"/>
            </a:xfrm>
            <a:prstGeom prst="rect">
              <a:avLst/>
            </a:prstGeom>
            <a:noFill/>
            <a:ln w="38100" cap="flat" cmpd="sng" algn="ctr">
              <a:solidFill>
                <a:schemeClr val="accent1"/>
              </a:solidFill>
              <a:prstDash val="solid"/>
              <a:miter lim="800000"/>
            </a:ln>
            <a:effectLst/>
          </p:spPr>
          <p:txBody>
            <a:bodyPr rtlCol="0" anchor="ctr"/>
            <a:lstStyle/>
            <a:p>
              <a:pPr algn="ctr"/>
              <a:endParaRPr lang="en-US" kern="0" dirty="0" err="1">
                <a:solidFill>
                  <a:srgbClr val="FFFFFF"/>
                </a:solidFill>
                <a:latin typeface="Franklin Gothic Book"/>
              </a:endParaRPr>
            </a:p>
          </p:txBody>
        </p:sp>
      </p:grpSp>
      <p:grpSp>
        <p:nvGrpSpPr>
          <p:cNvPr id="27" name="Group 26">
            <a:extLst>
              <a:ext uri="{FF2B5EF4-FFF2-40B4-BE49-F238E27FC236}">
                <a16:creationId xmlns:a16="http://schemas.microsoft.com/office/drawing/2014/main" id="{851665B8-F78C-4D35-80C5-BADCF071A287}"/>
              </a:ext>
              <a:ext uri="{C183D7F6-B498-43B3-948B-1728B52AA6E4}">
                <adec:decorative xmlns:adec="http://schemas.microsoft.com/office/drawing/2017/decorative" val="1"/>
              </a:ext>
            </a:extLst>
          </p:cNvPr>
          <p:cNvGrpSpPr>
            <a:grpSpLocks noChangeAspect="1"/>
          </p:cNvGrpSpPr>
          <p:nvPr/>
        </p:nvGrpSpPr>
        <p:grpSpPr>
          <a:xfrm>
            <a:off x="8138496" y="3305216"/>
            <a:ext cx="3453725" cy="1475565"/>
            <a:chOff x="8559053" y="4015673"/>
            <a:chExt cx="2841337" cy="1213929"/>
          </a:xfrm>
        </p:grpSpPr>
        <p:pic>
          <p:nvPicPr>
            <p:cNvPr id="23" name="Picture 22">
              <a:extLst>
                <a:ext uri="{FF2B5EF4-FFF2-40B4-BE49-F238E27FC236}">
                  <a16:creationId xmlns:a16="http://schemas.microsoft.com/office/drawing/2014/main" id="{C8359871-4F91-43FE-92FF-2D39006F1B1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59053" y="4015673"/>
              <a:ext cx="2841337" cy="1213929"/>
            </a:xfrm>
            <a:prstGeom prst="rect">
              <a:avLst/>
            </a:prstGeom>
            <a:effectLst>
              <a:outerShdw blurRad="190500" dist="50800" dir="2700000" algn="ctr" rotWithShape="0">
                <a:prstClr val="black">
                  <a:alpha val="25000"/>
                </a:prstClr>
              </a:outerShdw>
            </a:effectLst>
          </p:spPr>
        </p:pic>
        <p:sp>
          <p:nvSpPr>
            <p:cNvPr id="24" name="Rectangle 23">
              <a:extLst>
                <a:ext uri="{FF2B5EF4-FFF2-40B4-BE49-F238E27FC236}">
                  <a16:creationId xmlns:a16="http://schemas.microsoft.com/office/drawing/2014/main" id="{A31C678D-AA1E-473B-80B4-822C0484E0CE}"/>
                </a:ext>
              </a:extLst>
            </p:cNvPr>
            <p:cNvSpPr/>
            <p:nvPr/>
          </p:nvSpPr>
          <p:spPr bwMode="auto">
            <a:xfrm>
              <a:off x="10216359" y="4321200"/>
              <a:ext cx="498989" cy="454986"/>
            </a:xfrm>
            <a:prstGeom prst="rect">
              <a:avLst/>
            </a:prstGeom>
            <a:noFill/>
            <a:ln w="38100" cap="flat" cmpd="sng" algn="ctr">
              <a:solidFill>
                <a:schemeClr val="accent1"/>
              </a:solidFill>
              <a:prstDash val="solid"/>
              <a:miter lim="800000"/>
            </a:ln>
            <a:effectLst/>
          </p:spPr>
          <p:txBody>
            <a:bodyPr rtlCol="0" anchor="ctr"/>
            <a:lstStyle/>
            <a:p>
              <a:pPr algn="ctr"/>
              <a:endParaRPr lang="en-US" kern="0" dirty="0" err="1">
                <a:solidFill>
                  <a:srgbClr val="FFFFFF"/>
                </a:solidFill>
                <a:latin typeface="Franklin Gothic Book"/>
              </a:endParaRPr>
            </a:p>
          </p:txBody>
        </p:sp>
      </p:grpSp>
      <p:sp>
        <p:nvSpPr>
          <p:cNvPr id="25" name="Text Placeholder 4">
            <a:extLst>
              <a:ext uri="{FF2B5EF4-FFF2-40B4-BE49-F238E27FC236}">
                <a16:creationId xmlns:a16="http://schemas.microsoft.com/office/drawing/2014/main" id="{677F32BD-2E77-443F-A419-4748B49F648D}"/>
              </a:ext>
            </a:extLst>
          </p:cNvPr>
          <p:cNvSpPr txBox="1">
            <a:spLocks/>
          </p:cNvSpPr>
          <p:nvPr/>
        </p:nvSpPr>
        <p:spPr>
          <a:xfrm>
            <a:off x="586390" y="1434370"/>
            <a:ext cx="8018991" cy="2769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defTabSz="914400">
              <a:spcBef>
                <a:spcPts val="0"/>
              </a:spcBef>
              <a:spcAft>
                <a:spcPts val="1200"/>
              </a:spcAft>
              <a:buClr>
                <a:srgbClr val="0078D4"/>
              </a:buClr>
              <a:buSzTx/>
              <a:buFont typeface="Wingdings" panose="05000000000000000000" pitchFamily="2" charset="2"/>
              <a:buChar char="à"/>
              <a:defRPr/>
            </a:pPr>
            <a:r>
              <a:rPr lang="en-US" sz="1800">
                <a:solidFill>
                  <a:srgbClr val="000000"/>
                </a:solidFill>
                <a:latin typeface="Segoe UI Semibold"/>
                <a:cs typeface="Segoe UI"/>
              </a:rPr>
              <a:t>3 ways to populate custom columns once created</a:t>
            </a:r>
            <a:endParaRPr lang="en-US" sz="1800" dirty="0">
              <a:solidFill>
                <a:srgbClr val="000000"/>
              </a:solidFill>
              <a:latin typeface="Segoe UI Semibold"/>
              <a:cs typeface="Segoe UI"/>
            </a:endParaRPr>
          </a:p>
        </p:txBody>
      </p:sp>
    </p:spTree>
    <p:extLst>
      <p:ext uri="{BB962C8B-B14F-4D97-AF65-F5344CB8AC3E}">
        <p14:creationId xmlns:p14="http://schemas.microsoft.com/office/powerpoint/2010/main" val="2547413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250"/>
                                        <p:tgtEl>
                                          <p:spTgt spid="26"/>
                                        </p:tgtEl>
                                      </p:cBhvr>
                                    </p:animEffect>
                                  </p:childTnLst>
                                </p:cTn>
                              </p:par>
                            </p:childTnLst>
                          </p:cTn>
                        </p:par>
                        <p:par>
                          <p:cTn id="11" fill="hold">
                            <p:stCondLst>
                              <p:cond delay="250"/>
                            </p:stCondLst>
                            <p:childTnLst>
                              <p:par>
                                <p:cTn id="12" presetID="10"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50"/>
                                        <p:tgtEl>
                                          <p:spTgt spid="14"/>
                                        </p:tgtEl>
                                      </p:cBhvr>
                                    </p:animEffect>
                                  </p:childTnLst>
                                </p:cTn>
                              </p:par>
                              <p:par>
                                <p:cTn id="15" presetID="10"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41;p269">
            <a:extLst>
              <a:ext uri="{FF2B5EF4-FFF2-40B4-BE49-F238E27FC236}">
                <a16:creationId xmlns:a16="http://schemas.microsoft.com/office/drawing/2014/main" id="{5FE34FC4-307F-4ED8-8BC5-0B89852745B7}"/>
              </a:ext>
            </a:extLst>
          </p:cNvPr>
          <p:cNvSpPr txBox="1">
            <a:spLocks noGrp="1"/>
          </p:cNvSpPr>
          <p:nvPr>
            <p:ph type="title" idx="4294967295"/>
          </p:nvPr>
        </p:nvSpPr>
        <p:spPr>
          <a:xfrm>
            <a:off x="588263" y="3152001"/>
            <a:ext cx="1101852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83000">
                      <a:schemeClr val="accent3"/>
                    </a:gs>
                    <a:gs pos="100000">
                      <a:schemeClr val="accent3"/>
                    </a:gs>
                  </a:gsLst>
                  <a:lin ang="5400000" scaled="1"/>
                </a:gradFill>
                <a:effectLst/>
                <a:uLnTx/>
                <a:uFillTx/>
                <a:latin typeface="Segoe UI Semibold"/>
                <a:ea typeface="+mn-ea"/>
                <a:cs typeface="Segoe UI" pitchFamily="34" charset="0"/>
              </a:rPr>
              <a:t>Thank you</a:t>
            </a:r>
          </a:p>
        </p:txBody>
      </p:sp>
    </p:spTree>
    <p:extLst>
      <p:ext uri="{BB962C8B-B14F-4D97-AF65-F5344CB8AC3E}">
        <p14:creationId xmlns:p14="http://schemas.microsoft.com/office/powerpoint/2010/main" val="252335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normAutofit/>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941888" y="585788"/>
            <a:ext cx="6667500" cy="5683249"/>
          </a:xfrm>
        </p:spPr>
        <p:txBody>
          <a:bodyPr>
            <a:normAutofit/>
          </a:bodyPr>
          <a:lstStyle/>
          <a:p>
            <a:pPr marL="0" indent="0">
              <a:buNone/>
            </a:pPr>
            <a:r>
              <a:rPr lang="en-US" sz="2400" dirty="0">
                <a:latin typeface="+mj-lt"/>
              </a:rPr>
              <a:t>Overview</a:t>
            </a:r>
          </a:p>
          <a:p>
            <a:pPr marL="0" indent="0">
              <a:buNone/>
            </a:pPr>
            <a:r>
              <a:rPr lang="en-US" sz="2400" dirty="0">
                <a:latin typeface="+mj-lt"/>
              </a:rPr>
              <a:t>Create a Custom Column</a:t>
            </a:r>
          </a:p>
          <a:p>
            <a:pPr marL="0" lvl="1" indent="-274320">
              <a:spcBef>
                <a:spcPts val="0"/>
              </a:spcBef>
              <a:spcAft>
                <a:spcPts val="1200"/>
              </a:spcAft>
              <a:buClr>
                <a:schemeClr val="accent1"/>
              </a:buClr>
              <a:tabLst>
                <a:tab pos="1770063" algn="l"/>
              </a:tabLst>
              <a:defRPr/>
            </a:pPr>
            <a:r>
              <a:rPr lang="en-US" sz="2400" dirty="0">
                <a:cs typeface="Segoe UI"/>
              </a:rPr>
              <a:t>Populate manually</a:t>
            </a:r>
          </a:p>
          <a:p>
            <a:pPr marL="0" lvl="1" indent="-274320">
              <a:spcBef>
                <a:spcPts val="0"/>
              </a:spcBef>
              <a:spcAft>
                <a:spcPts val="1200"/>
              </a:spcAft>
              <a:buClr>
                <a:schemeClr val="accent1"/>
              </a:buClr>
              <a:tabLst>
                <a:tab pos="1770063" algn="l"/>
              </a:tabLst>
              <a:defRPr/>
            </a:pPr>
            <a:r>
              <a:rPr lang="en-US" sz="2400" dirty="0">
                <a:cs typeface="Segoe UI"/>
              </a:rPr>
              <a:t>Populate dynamically</a:t>
            </a:r>
          </a:p>
        </p:txBody>
      </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spd="med" p14:dur="700" advTm="18436">
        <p:fade/>
      </p:transition>
    </mc:Choice>
    <mc:Fallback xmlns="">
      <p:transition spd="med" advTm="18436">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0AD94F-A4AD-496A-AADE-D1BCDE8D9204}"/>
              </a:ext>
            </a:extLst>
          </p:cNvPr>
          <p:cNvSpPr>
            <a:spLocks noGrp="1"/>
          </p:cNvSpPr>
          <p:nvPr>
            <p:ph type="title"/>
          </p:nvPr>
        </p:nvSpPr>
        <p:spPr>
          <a:xfrm>
            <a:off x="588263" y="457200"/>
            <a:ext cx="11018520" cy="553998"/>
          </a:xfrm>
        </p:spPr>
        <p:txBody>
          <a:bodyPr/>
          <a:lstStyle/>
          <a:p>
            <a:r>
              <a:rPr lang="en-US" dirty="0"/>
              <a:t>Enterprise Data Integration – Overview </a:t>
            </a:r>
          </a:p>
        </p:txBody>
      </p:sp>
      <p:sp>
        <p:nvSpPr>
          <p:cNvPr id="12" name="TextBox 11">
            <a:extLst>
              <a:ext uri="{FF2B5EF4-FFF2-40B4-BE49-F238E27FC236}">
                <a16:creationId xmlns:a16="http://schemas.microsoft.com/office/drawing/2014/main" id="{DEC0788A-1CD0-4359-947A-F69F347E2A6A}"/>
              </a:ext>
            </a:extLst>
          </p:cNvPr>
          <p:cNvSpPr txBox="1"/>
          <p:nvPr/>
        </p:nvSpPr>
        <p:spPr>
          <a:xfrm>
            <a:off x="586390" y="2516053"/>
            <a:ext cx="3474720"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ea typeface="+mn-ea"/>
                <a:cs typeface="+mn-cs"/>
              </a:rPr>
              <a:t>Manually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j-lt"/>
                <a:ea typeface="+mn-ea"/>
                <a:cs typeface="+mn-cs"/>
              </a:rPr>
              <a:t>Using Central Manager</a:t>
            </a:r>
          </a:p>
        </p:txBody>
      </p:sp>
      <p:sp>
        <p:nvSpPr>
          <p:cNvPr id="13" name="TextBox 12">
            <a:extLst>
              <a:ext uri="{FF2B5EF4-FFF2-40B4-BE49-F238E27FC236}">
                <a16:creationId xmlns:a16="http://schemas.microsoft.com/office/drawing/2014/main" id="{D1DBAF16-FD6A-4652-9D66-86D414898A2D}"/>
              </a:ext>
            </a:extLst>
          </p:cNvPr>
          <p:cNvSpPr txBox="1"/>
          <p:nvPr/>
        </p:nvSpPr>
        <p:spPr>
          <a:xfrm>
            <a:off x="4358640" y="2516053"/>
            <a:ext cx="3474720"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4367">
              <a:defRPr/>
            </a:pPr>
            <a:r>
              <a:rPr lang="en-US" sz="2400" b="1" dirty="0">
                <a:solidFill>
                  <a:schemeClr val="tx1"/>
                </a:solidFill>
              </a:rPr>
              <a:t>Manually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j-lt"/>
                <a:ea typeface="+mn-ea"/>
                <a:cs typeface="+mn-cs"/>
              </a:rPr>
              <a:t>Using an external tool such as Excel</a:t>
            </a:r>
          </a:p>
        </p:txBody>
      </p:sp>
      <p:sp>
        <p:nvSpPr>
          <p:cNvPr id="14" name="TextBox 13">
            <a:extLst>
              <a:ext uri="{FF2B5EF4-FFF2-40B4-BE49-F238E27FC236}">
                <a16:creationId xmlns:a16="http://schemas.microsoft.com/office/drawing/2014/main" id="{AE0C08E0-4C5F-4CD2-AE01-2EDF64D98597}"/>
              </a:ext>
            </a:extLst>
          </p:cNvPr>
          <p:cNvSpPr txBox="1"/>
          <p:nvPr/>
        </p:nvSpPr>
        <p:spPr>
          <a:xfrm>
            <a:off x="8128000" y="2516053"/>
            <a:ext cx="3474720"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4367">
              <a:defRPr/>
            </a:pPr>
            <a:r>
              <a:rPr lang="en-US" sz="2400" b="1" dirty="0">
                <a:solidFill>
                  <a:schemeClr val="tx1"/>
                </a:solidFill>
              </a:rPr>
              <a:t>Dynamically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j-lt"/>
                <a:ea typeface="+mn-ea"/>
                <a:cs typeface="+mn-cs"/>
              </a:rPr>
              <a:t>Using a script</a:t>
            </a:r>
          </a:p>
        </p:txBody>
      </p:sp>
      <p:grpSp>
        <p:nvGrpSpPr>
          <p:cNvPr id="9" name="Group 8">
            <a:extLst>
              <a:ext uri="{FF2B5EF4-FFF2-40B4-BE49-F238E27FC236}">
                <a16:creationId xmlns:a16="http://schemas.microsoft.com/office/drawing/2014/main" id="{406E7E76-ABED-4B1F-823A-E55D0AD4F83A}"/>
              </a:ext>
              <a:ext uri="{C183D7F6-B498-43B3-948B-1728B52AA6E4}">
                <adec:decorative xmlns:adec="http://schemas.microsoft.com/office/drawing/2017/decorative" val="1"/>
              </a:ext>
            </a:extLst>
          </p:cNvPr>
          <p:cNvGrpSpPr>
            <a:grpSpLocks noChangeAspect="1"/>
          </p:cNvGrpSpPr>
          <p:nvPr/>
        </p:nvGrpSpPr>
        <p:grpSpPr>
          <a:xfrm>
            <a:off x="592373" y="3305216"/>
            <a:ext cx="3462754" cy="1685001"/>
            <a:chOff x="655982" y="4069008"/>
            <a:chExt cx="3096484" cy="1506771"/>
          </a:xfrm>
        </p:grpSpPr>
        <p:pic>
          <p:nvPicPr>
            <p:cNvPr id="16" name="Picture 15">
              <a:extLst>
                <a:ext uri="{FF2B5EF4-FFF2-40B4-BE49-F238E27FC236}">
                  <a16:creationId xmlns:a16="http://schemas.microsoft.com/office/drawing/2014/main" id="{C95019A4-681E-41B3-87C5-6940646E75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5982" y="4069008"/>
              <a:ext cx="3096484" cy="1506771"/>
            </a:xfrm>
            <a:prstGeom prst="rect">
              <a:avLst/>
            </a:prstGeom>
            <a:effectLst>
              <a:outerShdw blurRad="190500" dist="50800" dir="2700000" algn="ctr" rotWithShape="0">
                <a:prstClr val="black">
                  <a:alpha val="25000"/>
                </a:prstClr>
              </a:outerShdw>
            </a:effectLst>
          </p:spPr>
        </p:pic>
        <p:sp>
          <p:nvSpPr>
            <p:cNvPr id="17" name="Rectangle 16">
              <a:extLst>
                <a:ext uri="{FF2B5EF4-FFF2-40B4-BE49-F238E27FC236}">
                  <a16:creationId xmlns:a16="http://schemas.microsoft.com/office/drawing/2014/main" id="{DD608B63-6311-4D8F-A300-97587B9B9425}"/>
                </a:ext>
              </a:extLst>
            </p:cNvPr>
            <p:cNvSpPr/>
            <p:nvPr/>
          </p:nvSpPr>
          <p:spPr bwMode="auto">
            <a:xfrm>
              <a:off x="3348994" y="4281489"/>
              <a:ext cx="389568" cy="252412"/>
            </a:xfrm>
            <a:prstGeom prst="rect">
              <a:avLst/>
            </a:prstGeom>
            <a:noFill/>
            <a:ln w="38100" cap="flat" cmpd="sng" algn="ctr">
              <a:solidFill>
                <a:schemeClr val="accent1"/>
              </a:solidFill>
              <a:prstDash val="solid"/>
              <a:miter lim="800000"/>
            </a:ln>
            <a:effectLst/>
          </p:spPr>
          <p:txBody>
            <a:bodyPr rtlCol="0" anchor="ctr"/>
            <a:lstStyle/>
            <a:p>
              <a:pPr algn="ctr"/>
              <a:endParaRPr lang="en-US" kern="0" dirty="0" err="1">
                <a:solidFill>
                  <a:srgbClr val="FFFFFF"/>
                </a:solidFill>
                <a:latin typeface="Franklin Gothic Book"/>
              </a:endParaRPr>
            </a:p>
          </p:txBody>
        </p:sp>
      </p:grpSp>
      <p:grpSp>
        <p:nvGrpSpPr>
          <p:cNvPr id="26" name="Group 25">
            <a:extLst>
              <a:ext uri="{FF2B5EF4-FFF2-40B4-BE49-F238E27FC236}">
                <a16:creationId xmlns:a16="http://schemas.microsoft.com/office/drawing/2014/main" id="{CDDAA86C-28D6-4E4E-B0B3-377B7724E1AF}"/>
              </a:ext>
              <a:ext uri="{C183D7F6-B498-43B3-948B-1728B52AA6E4}">
                <adec:decorative xmlns:adec="http://schemas.microsoft.com/office/drawing/2017/decorative" val="1"/>
              </a:ext>
            </a:extLst>
          </p:cNvPr>
          <p:cNvGrpSpPr>
            <a:grpSpLocks noChangeAspect="1"/>
          </p:cNvGrpSpPr>
          <p:nvPr/>
        </p:nvGrpSpPr>
        <p:grpSpPr>
          <a:xfrm>
            <a:off x="4366819" y="3305216"/>
            <a:ext cx="3458363" cy="1137064"/>
            <a:chOff x="4731541" y="4068183"/>
            <a:chExt cx="2845153" cy="935449"/>
          </a:xfrm>
        </p:grpSpPr>
        <p:pic>
          <p:nvPicPr>
            <p:cNvPr id="21" name="Picture 20">
              <a:extLst>
                <a:ext uri="{FF2B5EF4-FFF2-40B4-BE49-F238E27FC236}">
                  <a16:creationId xmlns:a16="http://schemas.microsoft.com/office/drawing/2014/main" id="{1DBF94A3-5F2F-4DBF-ABA5-E5662E5845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31541" y="4068183"/>
              <a:ext cx="2845153" cy="935449"/>
            </a:xfrm>
            <a:prstGeom prst="rect">
              <a:avLst/>
            </a:prstGeom>
            <a:effectLst>
              <a:outerShdw blurRad="190500" dist="50800" dir="2700000" algn="ctr" rotWithShape="0">
                <a:prstClr val="black">
                  <a:alpha val="25000"/>
                </a:prstClr>
              </a:outerShdw>
            </a:effectLst>
          </p:spPr>
        </p:pic>
        <p:sp>
          <p:nvSpPr>
            <p:cNvPr id="22" name="Rectangle 21">
              <a:extLst>
                <a:ext uri="{FF2B5EF4-FFF2-40B4-BE49-F238E27FC236}">
                  <a16:creationId xmlns:a16="http://schemas.microsoft.com/office/drawing/2014/main" id="{085B2E87-3D76-41A8-9A64-74544102D0A0}"/>
                </a:ext>
              </a:extLst>
            </p:cNvPr>
            <p:cNvSpPr/>
            <p:nvPr/>
          </p:nvSpPr>
          <p:spPr bwMode="auto">
            <a:xfrm>
              <a:off x="6588919" y="4471408"/>
              <a:ext cx="438150" cy="182226"/>
            </a:xfrm>
            <a:prstGeom prst="rect">
              <a:avLst/>
            </a:prstGeom>
            <a:noFill/>
            <a:ln w="38100" cap="flat" cmpd="sng" algn="ctr">
              <a:solidFill>
                <a:schemeClr val="accent1"/>
              </a:solidFill>
              <a:prstDash val="solid"/>
              <a:miter lim="800000"/>
            </a:ln>
            <a:effectLst/>
          </p:spPr>
          <p:txBody>
            <a:bodyPr rtlCol="0" anchor="ctr"/>
            <a:lstStyle/>
            <a:p>
              <a:pPr algn="ctr"/>
              <a:endParaRPr lang="en-US" kern="0" dirty="0" err="1">
                <a:solidFill>
                  <a:srgbClr val="FFFFFF"/>
                </a:solidFill>
                <a:latin typeface="Franklin Gothic Book"/>
              </a:endParaRPr>
            </a:p>
          </p:txBody>
        </p:sp>
      </p:grpSp>
      <p:grpSp>
        <p:nvGrpSpPr>
          <p:cNvPr id="27" name="Group 26">
            <a:extLst>
              <a:ext uri="{FF2B5EF4-FFF2-40B4-BE49-F238E27FC236}">
                <a16:creationId xmlns:a16="http://schemas.microsoft.com/office/drawing/2014/main" id="{851665B8-F78C-4D35-80C5-BADCF071A287}"/>
              </a:ext>
              <a:ext uri="{C183D7F6-B498-43B3-948B-1728B52AA6E4}">
                <adec:decorative xmlns:adec="http://schemas.microsoft.com/office/drawing/2017/decorative" val="1"/>
              </a:ext>
            </a:extLst>
          </p:cNvPr>
          <p:cNvGrpSpPr>
            <a:grpSpLocks noChangeAspect="1"/>
          </p:cNvGrpSpPr>
          <p:nvPr/>
        </p:nvGrpSpPr>
        <p:grpSpPr>
          <a:xfrm>
            <a:off x="8138496" y="3305216"/>
            <a:ext cx="3453725" cy="1475565"/>
            <a:chOff x="8559053" y="4015673"/>
            <a:chExt cx="2841337" cy="1213929"/>
          </a:xfrm>
        </p:grpSpPr>
        <p:pic>
          <p:nvPicPr>
            <p:cNvPr id="23" name="Picture 22">
              <a:extLst>
                <a:ext uri="{FF2B5EF4-FFF2-40B4-BE49-F238E27FC236}">
                  <a16:creationId xmlns:a16="http://schemas.microsoft.com/office/drawing/2014/main" id="{C8359871-4F91-43FE-92FF-2D39006F1B1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59053" y="4015673"/>
              <a:ext cx="2841337" cy="1213929"/>
            </a:xfrm>
            <a:prstGeom prst="rect">
              <a:avLst/>
            </a:prstGeom>
            <a:effectLst>
              <a:outerShdw blurRad="190500" dist="50800" dir="2700000" algn="ctr" rotWithShape="0">
                <a:prstClr val="black">
                  <a:alpha val="25000"/>
                </a:prstClr>
              </a:outerShdw>
            </a:effectLst>
          </p:spPr>
        </p:pic>
        <p:sp>
          <p:nvSpPr>
            <p:cNvPr id="24" name="Rectangle 23">
              <a:extLst>
                <a:ext uri="{FF2B5EF4-FFF2-40B4-BE49-F238E27FC236}">
                  <a16:creationId xmlns:a16="http://schemas.microsoft.com/office/drawing/2014/main" id="{A31C678D-AA1E-473B-80B4-822C0484E0CE}"/>
                </a:ext>
              </a:extLst>
            </p:cNvPr>
            <p:cNvSpPr/>
            <p:nvPr/>
          </p:nvSpPr>
          <p:spPr bwMode="auto">
            <a:xfrm>
              <a:off x="10216359" y="4321200"/>
              <a:ext cx="498989" cy="454986"/>
            </a:xfrm>
            <a:prstGeom prst="rect">
              <a:avLst/>
            </a:prstGeom>
            <a:noFill/>
            <a:ln w="38100" cap="flat" cmpd="sng" algn="ctr">
              <a:solidFill>
                <a:schemeClr val="accent1"/>
              </a:solidFill>
              <a:prstDash val="solid"/>
              <a:miter lim="800000"/>
            </a:ln>
            <a:effectLst/>
          </p:spPr>
          <p:txBody>
            <a:bodyPr rtlCol="0" anchor="ctr"/>
            <a:lstStyle/>
            <a:p>
              <a:pPr algn="ctr"/>
              <a:endParaRPr lang="en-US" kern="0" dirty="0" err="1">
                <a:solidFill>
                  <a:srgbClr val="FFFFFF"/>
                </a:solidFill>
                <a:latin typeface="Franklin Gothic Book"/>
              </a:endParaRPr>
            </a:p>
          </p:txBody>
        </p:sp>
      </p:grpSp>
      <p:sp>
        <p:nvSpPr>
          <p:cNvPr id="25" name="Text Placeholder 4">
            <a:extLst>
              <a:ext uri="{FF2B5EF4-FFF2-40B4-BE49-F238E27FC236}">
                <a16:creationId xmlns:a16="http://schemas.microsoft.com/office/drawing/2014/main" id="{677F32BD-2E77-443F-A419-4748B49F648D}"/>
              </a:ext>
            </a:extLst>
          </p:cNvPr>
          <p:cNvSpPr txBox="1">
            <a:spLocks/>
          </p:cNvSpPr>
          <p:nvPr/>
        </p:nvSpPr>
        <p:spPr>
          <a:xfrm>
            <a:off x="586390" y="1434370"/>
            <a:ext cx="8018991" cy="2769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defTabSz="914400">
              <a:spcBef>
                <a:spcPts val="0"/>
              </a:spcBef>
              <a:spcAft>
                <a:spcPts val="1200"/>
              </a:spcAft>
              <a:buClr>
                <a:srgbClr val="0078D4"/>
              </a:buClr>
              <a:buSzTx/>
              <a:buFont typeface="Wingdings" panose="05000000000000000000" pitchFamily="2" charset="2"/>
              <a:buChar char="à"/>
              <a:defRPr/>
            </a:pPr>
            <a:r>
              <a:rPr lang="en-US" sz="1800">
                <a:solidFill>
                  <a:srgbClr val="000000"/>
                </a:solidFill>
                <a:latin typeface="Segoe UI Semibold"/>
                <a:cs typeface="Segoe UI"/>
              </a:rPr>
              <a:t>3 ways to populate custom columns once created</a:t>
            </a:r>
            <a:endParaRPr lang="en-US" sz="1800" dirty="0">
              <a:solidFill>
                <a:srgbClr val="000000"/>
              </a:solidFill>
              <a:latin typeface="Segoe UI Semibold"/>
              <a:cs typeface="Segoe UI"/>
            </a:endParaRPr>
          </a:p>
        </p:txBody>
      </p:sp>
    </p:spTree>
    <p:extLst>
      <p:ext uri="{BB962C8B-B14F-4D97-AF65-F5344CB8AC3E}">
        <p14:creationId xmlns:p14="http://schemas.microsoft.com/office/powerpoint/2010/main" val="70033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25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25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B7AE24D7-B8CC-4E34-BAC3-1A22D519637A}"/>
              </a:ext>
              <a:ext uri="{C183D7F6-B498-43B3-948B-1728B52AA6E4}">
                <adec:decorative xmlns:adec="http://schemas.microsoft.com/office/drawing/2017/decorative" val="1"/>
              </a:ext>
            </a:extLst>
          </p:cNvPr>
          <p:cNvGrpSpPr/>
          <p:nvPr/>
        </p:nvGrpSpPr>
        <p:grpSpPr>
          <a:xfrm>
            <a:off x="4065588" y="2033587"/>
            <a:ext cx="8126412" cy="3949146"/>
            <a:chOff x="3726632" y="2034350"/>
            <a:chExt cx="8493369" cy="4127474"/>
          </a:xfrm>
        </p:grpSpPr>
        <p:pic>
          <p:nvPicPr>
            <p:cNvPr id="32" name="Picture 31">
              <a:extLst>
                <a:ext uri="{FF2B5EF4-FFF2-40B4-BE49-F238E27FC236}">
                  <a16:creationId xmlns:a16="http://schemas.microsoft.com/office/drawing/2014/main" id="{992069F3-81B8-48DE-B47C-FA98BDF6F552}"/>
                </a:ext>
              </a:extLst>
            </p:cNvPr>
            <p:cNvPicPr>
              <a:picLocks noChangeAspect="1"/>
            </p:cNvPicPr>
            <p:nvPr/>
          </p:nvPicPr>
          <p:blipFill rotWithShape="1">
            <a:blip r:embed="rId2"/>
            <a:srcRect t="426"/>
            <a:stretch/>
          </p:blipFill>
          <p:spPr>
            <a:xfrm>
              <a:off x="3726632" y="2034350"/>
              <a:ext cx="8493369" cy="4127474"/>
            </a:xfrm>
            <a:prstGeom prst="rect">
              <a:avLst/>
            </a:prstGeom>
            <a:effectLst>
              <a:outerShdw blurRad="190500" dist="50800" dir="2700000" algn="ctr" rotWithShape="0">
                <a:prstClr val="black">
                  <a:alpha val="25000"/>
                </a:prstClr>
              </a:outerShdw>
            </a:effectLst>
          </p:spPr>
        </p:pic>
        <p:sp>
          <p:nvSpPr>
            <p:cNvPr id="33" name="Rectangle 32">
              <a:extLst>
                <a:ext uri="{FF2B5EF4-FFF2-40B4-BE49-F238E27FC236}">
                  <a16:creationId xmlns:a16="http://schemas.microsoft.com/office/drawing/2014/main" id="{95575FB6-1F4C-47C6-B417-D8F3663EC377}"/>
                </a:ext>
              </a:extLst>
            </p:cNvPr>
            <p:cNvSpPr/>
            <p:nvPr/>
          </p:nvSpPr>
          <p:spPr bwMode="auto">
            <a:xfrm>
              <a:off x="3748200" y="2878572"/>
              <a:ext cx="1042799" cy="246184"/>
            </a:xfrm>
            <a:prstGeom prst="rect">
              <a:avLst/>
            </a:prstGeom>
            <a:noFill/>
            <a:ln w="38100" cap="flat" cmpd="sng" algn="ctr">
              <a:solidFill>
                <a:schemeClr val="accent1"/>
              </a:solidFill>
              <a:prstDash val="solid"/>
              <a:miter lim="800000"/>
            </a:ln>
            <a:effectLst/>
          </p:spPr>
          <p:txBody>
            <a:bodyPr rtlCol="0" anchor="ctr"/>
            <a:lstStyle/>
            <a:p>
              <a:pPr algn="ctr"/>
              <a:endParaRPr lang="en-US" kern="0" dirty="0" err="1">
                <a:solidFill>
                  <a:srgbClr val="FFFFFF"/>
                </a:solidFill>
                <a:latin typeface="Franklin Gothic Book"/>
              </a:endParaRPr>
            </a:p>
          </p:txBody>
        </p:sp>
      </p:grpSp>
      <p:sp>
        <p:nvSpPr>
          <p:cNvPr id="4" name="Title 3">
            <a:extLst>
              <a:ext uri="{FF2B5EF4-FFF2-40B4-BE49-F238E27FC236}">
                <a16:creationId xmlns:a16="http://schemas.microsoft.com/office/drawing/2014/main" id="{A50AD94F-A4AD-496A-AADE-D1BCDE8D9204}"/>
              </a:ext>
            </a:extLst>
          </p:cNvPr>
          <p:cNvSpPr>
            <a:spLocks noGrp="1"/>
          </p:cNvSpPr>
          <p:nvPr>
            <p:ph type="title"/>
          </p:nvPr>
        </p:nvSpPr>
        <p:spPr>
          <a:xfrm>
            <a:off x="588263" y="457200"/>
            <a:ext cx="11018520" cy="553998"/>
          </a:xfrm>
        </p:spPr>
        <p:txBody>
          <a:bodyPr/>
          <a:lstStyle/>
          <a:p>
            <a:r>
              <a:rPr lang="en-US" dirty="0"/>
              <a:t>Enterprise Data Integration</a:t>
            </a:r>
          </a:p>
        </p:txBody>
      </p:sp>
      <p:sp>
        <p:nvSpPr>
          <p:cNvPr id="25" name="Text Placeholder 4">
            <a:extLst>
              <a:ext uri="{FF2B5EF4-FFF2-40B4-BE49-F238E27FC236}">
                <a16:creationId xmlns:a16="http://schemas.microsoft.com/office/drawing/2014/main" id="{677F32BD-2E77-443F-A419-4748B49F648D}"/>
              </a:ext>
            </a:extLst>
          </p:cNvPr>
          <p:cNvSpPr txBox="1">
            <a:spLocks/>
          </p:cNvSpPr>
          <p:nvPr/>
        </p:nvSpPr>
        <p:spPr>
          <a:xfrm>
            <a:off x="586390" y="1434370"/>
            <a:ext cx="8567135" cy="116467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defTabSz="914400">
              <a:spcBef>
                <a:spcPts val="0"/>
              </a:spcBef>
              <a:spcAft>
                <a:spcPts val="1200"/>
              </a:spcAft>
              <a:buClr>
                <a:srgbClr val="0078D4"/>
              </a:buClr>
              <a:buSzTx/>
              <a:buFont typeface="Wingdings" panose="05000000000000000000" pitchFamily="2" charset="2"/>
              <a:buChar char="à"/>
              <a:defRPr/>
            </a:pPr>
            <a:r>
              <a:rPr lang="en-US" sz="1800" dirty="0">
                <a:solidFill>
                  <a:srgbClr val="000000"/>
                </a:solidFill>
                <a:latin typeface="Segoe UI Semibold"/>
                <a:cs typeface="Segoe UI"/>
              </a:rPr>
              <a:t>Create a custom column – manually populate within the Central Manager</a:t>
            </a:r>
          </a:p>
          <a:p>
            <a:pPr marL="548640" indent="-273050">
              <a:spcBef>
                <a:spcPts val="0"/>
              </a:spcBef>
              <a:spcAft>
                <a:spcPts val="1200"/>
              </a:spcAft>
              <a:buClr>
                <a:schemeClr val="accent1"/>
              </a:buClr>
              <a:buFont typeface="+mj-lt"/>
              <a:buAutoNum type="arabicPeriod"/>
              <a:tabLst>
                <a:tab pos="1770063" algn="l"/>
              </a:tabLst>
              <a:defRPr/>
            </a:pPr>
            <a:r>
              <a:rPr lang="en-US" sz="1800" dirty="0">
                <a:latin typeface="+mj-lt"/>
                <a:cs typeface="Segoe UI"/>
              </a:rPr>
              <a:t>Go to Device Inventory</a:t>
            </a:r>
          </a:p>
          <a:p>
            <a:pPr marL="548640" indent="-273050">
              <a:spcBef>
                <a:spcPts val="0"/>
              </a:spcBef>
              <a:spcAft>
                <a:spcPts val="1200"/>
              </a:spcAft>
              <a:buClr>
                <a:schemeClr val="accent1"/>
              </a:buClr>
              <a:buFont typeface="+mj-lt"/>
              <a:buAutoNum type="arabicPeriod"/>
              <a:tabLst>
                <a:tab pos="1770063" algn="l"/>
              </a:tabLst>
              <a:defRPr/>
            </a:pPr>
            <a:r>
              <a:rPr lang="en-US" sz="1800" dirty="0">
                <a:latin typeface="+mj-lt"/>
                <a:cs typeface="Segoe UI"/>
              </a:rPr>
              <a:t>Click the gear icon to </a:t>
            </a:r>
            <a:br>
              <a:rPr lang="en-US" sz="1800" dirty="0">
                <a:latin typeface="+mj-lt"/>
                <a:cs typeface="Segoe UI"/>
              </a:rPr>
            </a:br>
            <a:r>
              <a:rPr lang="en-US" sz="1800" dirty="0">
                <a:latin typeface="+mj-lt"/>
                <a:cs typeface="Segoe UI"/>
              </a:rPr>
              <a:t>add a custom column</a:t>
            </a:r>
          </a:p>
        </p:txBody>
      </p:sp>
      <p:sp>
        <p:nvSpPr>
          <p:cNvPr id="20" name="Rectangle 19">
            <a:extLst>
              <a:ext uri="{FF2B5EF4-FFF2-40B4-BE49-F238E27FC236}">
                <a16:creationId xmlns:a16="http://schemas.microsoft.com/office/drawing/2014/main" id="{6DBE0810-4F0F-4FD2-A0E7-462051F4D38B}"/>
              </a:ext>
            </a:extLst>
          </p:cNvPr>
          <p:cNvSpPr/>
          <p:nvPr/>
        </p:nvSpPr>
        <p:spPr bwMode="auto">
          <a:xfrm>
            <a:off x="11961020" y="2288381"/>
            <a:ext cx="211930" cy="276225"/>
          </a:xfrm>
          <a:prstGeom prst="rect">
            <a:avLst/>
          </a:prstGeom>
          <a:noFill/>
          <a:ln w="38100" cap="flat" cmpd="sng" algn="ctr">
            <a:solidFill>
              <a:schemeClr val="accent1"/>
            </a:solidFill>
            <a:prstDash val="solid"/>
            <a:miter lim="800000"/>
          </a:ln>
          <a:effectLst/>
        </p:spPr>
        <p:txBody>
          <a:bodyPr rtlCol="0" anchor="ctr"/>
          <a:lstStyle/>
          <a:p>
            <a:pPr algn="ctr"/>
            <a:endParaRPr lang="en-US" kern="0" dirty="0" err="1">
              <a:solidFill>
                <a:srgbClr val="FFFFFF"/>
              </a:solidFill>
              <a:latin typeface="Franklin Gothic Book"/>
            </a:endParaRPr>
          </a:p>
        </p:txBody>
      </p:sp>
      <p:grpSp>
        <p:nvGrpSpPr>
          <p:cNvPr id="5" name="Group 4">
            <a:extLst>
              <a:ext uri="{FF2B5EF4-FFF2-40B4-BE49-F238E27FC236}">
                <a16:creationId xmlns:a16="http://schemas.microsoft.com/office/drawing/2014/main" id="{25BCF6E5-4203-45EF-B437-DBFD320FCD2C}"/>
              </a:ext>
              <a:ext uri="{C183D7F6-B498-43B3-948B-1728B52AA6E4}">
                <adec:decorative xmlns:adec="http://schemas.microsoft.com/office/drawing/2017/decorative" val="1"/>
              </a:ext>
            </a:extLst>
          </p:cNvPr>
          <p:cNvGrpSpPr/>
          <p:nvPr/>
        </p:nvGrpSpPr>
        <p:grpSpPr>
          <a:xfrm>
            <a:off x="4065588" y="3507699"/>
            <a:ext cx="4366216" cy="2475035"/>
            <a:chOff x="9461727" y="3910079"/>
            <a:chExt cx="4366216" cy="2475035"/>
          </a:xfrm>
        </p:grpSpPr>
        <p:pic>
          <p:nvPicPr>
            <p:cNvPr id="29" name="Picture 28">
              <a:extLst>
                <a:ext uri="{FF2B5EF4-FFF2-40B4-BE49-F238E27FC236}">
                  <a16:creationId xmlns:a16="http://schemas.microsoft.com/office/drawing/2014/main" id="{65CB6F63-A4DE-4688-A3D7-B767A787E6F0}"/>
                </a:ext>
              </a:extLst>
            </p:cNvPr>
            <p:cNvPicPr>
              <a:picLocks noChangeAspect="1"/>
            </p:cNvPicPr>
            <p:nvPr/>
          </p:nvPicPr>
          <p:blipFill>
            <a:blip r:embed="rId3"/>
            <a:srcRect/>
            <a:stretch/>
          </p:blipFill>
          <p:spPr>
            <a:xfrm>
              <a:off x="9461727" y="3910079"/>
              <a:ext cx="4366216" cy="2475035"/>
            </a:xfrm>
            <a:prstGeom prst="rect">
              <a:avLst/>
            </a:prstGeom>
            <a:effectLst>
              <a:outerShdw blurRad="190500" dist="50800" dir="2700000" algn="ctr" rotWithShape="0">
                <a:prstClr val="black">
                  <a:alpha val="25000"/>
                </a:prstClr>
              </a:outerShdw>
            </a:effectLst>
          </p:spPr>
        </p:pic>
        <p:sp>
          <p:nvSpPr>
            <p:cNvPr id="30" name="Rectangle 29">
              <a:extLst>
                <a:ext uri="{FF2B5EF4-FFF2-40B4-BE49-F238E27FC236}">
                  <a16:creationId xmlns:a16="http://schemas.microsoft.com/office/drawing/2014/main" id="{8325C0F8-2BE2-4911-94B4-A8B6F906E479}"/>
                </a:ext>
              </a:extLst>
            </p:cNvPr>
            <p:cNvSpPr/>
            <p:nvPr/>
          </p:nvSpPr>
          <p:spPr bwMode="auto">
            <a:xfrm>
              <a:off x="12416361" y="4008218"/>
              <a:ext cx="1263161" cy="246184"/>
            </a:xfrm>
            <a:prstGeom prst="rect">
              <a:avLst/>
            </a:prstGeom>
            <a:noFill/>
            <a:ln w="38100" cap="flat" cmpd="sng" algn="ctr">
              <a:solidFill>
                <a:schemeClr val="accent1"/>
              </a:solidFill>
              <a:prstDash val="solid"/>
              <a:miter lim="800000"/>
            </a:ln>
            <a:effectLst/>
          </p:spPr>
          <p:txBody>
            <a:bodyPr rtlCol="0" anchor="ctr"/>
            <a:lstStyle/>
            <a:p>
              <a:pPr algn="ctr"/>
              <a:endParaRPr lang="en-US" kern="0" dirty="0" err="1">
                <a:solidFill>
                  <a:srgbClr val="FFFFFF"/>
                </a:solidFill>
                <a:latin typeface="Franklin Gothic Book"/>
              </a:endParaRPr>
            </a:p>
          </p:txBody>
        </p:sp>
      </p:grpSp>
    </p:spTree>
    <p:extLst>
      <p:ext uri="{BB962C8B-B14F-4D97-AF65-F5344CB8AC3E}">
        <p14:creationId xmlns:p14="http://schemas.microsoft.com/office/powerpoint/2010/main" val="3109617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0AD94F-A4AD-496A-AADE-D1BCDE8D9204}"/>
              </a:ext>
            </a:extLst>
          </p:cNvPr>
          <p:cNvSpPr>
            <a:spLocks noGrp="1"/>
          </p:cNvSpPr>
          <p:nvPr>
            <p:ph type="title"/>
          </p:nvPr>
        </p:nvSpPr>
        <p:spPr>
          <a:xfrm>
            <a:off x="588263" y="457200"/>
            <a:ext cx="11018520" cy="553998"/>
          </a:xfrm>
        </p:spPr>
        <p:txBody>
          <a:bodyPr/>
          <a:lstStyle/>
          <a:p>
            <a:r>
              <a:rPr lang="en-US" dirty="0"/>
              <a:t>Enterprise Data Integration</a:t>
            </a:r>
          </a:p>
        </p:txBody>
      </p:sp>
      <p:sp>
        <p:nvSpPr>
          <p:cNvPr id="25" name="Text Placeholder 4">
            <a:extLst>
              <a:ext uri="{FF2B5EF4-FFF2-40B4-BE49-F238E27FC236}">
                <a16:creationId xmlns:a16="http://schemas.microsoft.com/office/drawing/2014/main" id="{677F32BD-2E77-443F-A419-4748B49F648D}"/>
              </a:ext>
            </a:extLst>
          </p:cNvPr>
          <p:cNvSpPr txBox="1">
            <a:spLocks/>
          </p:cNvSpPr>
          <p:nvPr/>
        </p:nvSpPr>
        <p:spPr>
          <a:xfrm>
            <a:off x="586390" y="1434370"/>
            <a:ext cx="8567135" cy="116467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defTabSz="914400">
              <a:spcBef>
                <a:spcPts val="0"/>
              </a:spcBef>
              <a:spcAft>
                <a:spcPts val="1200"/>
              </a:spcAft>
              <a:buClr>
                <a:srgbClr val="0078D4"/>
              </a:buClr>
              <a:buSzTx/>
              <a:buFont typeface="Wingdings" panose="05000000000000000000" pitchFamily="2" charset="2"/>
              <a:buChar char="à"/>
              <a:defRPr/>
            </a:pPr>
            <a:r>
              <a:rPr lang="en-US" sz="1800" dirty="0">
                <a:solidFill>
                  <a:srgbClr val="000000"/>
                </a:solidFill>
                <a:latin typeface="Segoe UI Semibold"/>
                <a:cs typeface="Segoe UI"/>
              </a:rPr>
              <a:t>Create a custom column – manually populate within the Central Manager</a:t>
            </a:r>
          </a:p>
          <a:p>
            <a:pPr marL="548640" indent="-273050">
              <a:spcBef>
                <a:spcPts val="0"/>
              </a:spcBef>
              <a:spcAft>
                <a:spcPts val="1200"/>
              </a:spcAft>
              <a:buClr>
                <a:schemeClr val="accent1"/>
              </a:buClr>
              <a:buFont typeface="+mj-lt"/>
              <a:buAutoNum type="arabicPeriod"/>
              <a:tabLst>
                <a:tab pos="1770063" algn="l"/>
              </a:tabLst>
              <a:defRPr/>
            </a:pPr>
            <a:r>
              <a:rPr lang="en-US" sz="1800" dirty="0">
                <a:latin typeface="+mj-lt"/>
                <a:cs typeface="Segoe UI"/>
              </a:rPr>
              <a:t>Enter the name of the </a:t>
            </a:r>
            <a:br>
              <a:rPr lang="en-US" sz="1800" dirty="0">
                <a:latin typeface="+mj-lt"/>
                <a:cs typeface="Segoe UI"/>
              </a:rPr>
            </a:br>
            <a:r>
              <a:rPr lang="en-US" sz="1800" dirty="0">
                <a:latin typeface="+mj-lt"/>
                <a:cs typeface="Segoe UI"/>
              </a:rPr>
              <a:t>column for the data </a:t>
            </a:r>
            <a:br>
              <a:rPr lang="en-US" sz="1800" dirty="0">
                <a:latin typeface="+mj-lt"/>
                <a:cs typeface="Segoe UI"/>
              </a:rPr>
            </a:br>
            <a:r>
              <a:rPr lang="en-US" sz="1800" dirty="0">
                <a:latin typeface="+mj-lt"/>
                <a:cs typeface="Segoe UI"/>
              </a:rPr>
              <a:t>you wish to track</a:t>
            </a:r>
          </a:p>
          <a:p>
            <a:pPr marL="548640" indent="-273050">
              <a:spcBef>
                <a:spcPts val="0"/>
              </a:spcBef>
              <a:spcAft>
                <a:spcPts val="1200"/>
              </a:spcAft>
              <a:buClr>
                <a:schemeClr val="accent1"/>
              </a:buClr>
              <a:buFont typeface="+mj-lt"/>
              <a:buAutoNum type="arabicPeriod"/>
              <a:tabLst>
                <a:tab pos="1770063" algn="l"/>
              </a:tabLst>
              <a:defRPr/>
            </a:pPr>
            <a:r>
              <a:rPr lang="en-US" sz="1800" dirty="0">
                <a:latin typeface="+mj-lt"/>
                <a:cs typeface="Segoe UI"/>
              </a:rPr>
              <a:t>Leave Column Type </a:t>
            </a:r>
            <a:br>
              <a:rPr lang="en-US" sz="1800" dirty="0">
                <a:latin typeface="+mj-lt"/>
                <a:cs typeface="Segoe UI"/>
              </a:rPr>
            </a:br>
            <a:r>
              <a:rPr lang="en-US" sz="1800" dirty="0">
                <a:latin typeface="+mj-lt"/>
                <a:cs typeface="Segoe UI"/>
              </a:rPr>
              <a:t>as ‘Manual’</a:t>
            </a:r>
          </a:p>
          <a:p>
            <a:pPr marL="548640" indent="-273050">
              <a:spcBef>
                <a:spcPts val="0"/>
              </a:spcBef>
              <a:spcAft>
                <a:spcPts val="1200"/>
              </a:spcAft>
              <a:buClr>
                <a:schemeClr val="accent1"/>
              </a:buClr>
              <a:buFont typeface="+mj-lt"/>
              <a:buAutoNum type="arabicPeriod"/>
              <a:tabLst>
                <a:tab pos="1770063" algn="l"/>
              </a:tabLst>
              <a:defRPr/>
            </a:pPr>
            <a:r>
              <a:rPr lang="en-US" sz="1800" dirty="0">
                <a:latin typeface="+mj-lt"/>
                <a:cs typeface="Segoe UI"/>
              </a:rPr>
              <a:t>Click Save (twice)</a:t>
            </a:r>
          </a:p>
        </p:txBody>
      </p:sp>
      <p:sp>
        <p:nvSpPr>
          <p:cNvPr id="20" name="Rectangle 19">
            <a:extLst>
              <a:ext uri="{FF2B5EF4-FFF2-40B4-BE49-F238E27FC236}">
                <a16:creationId xmlns:a16="http://schemas.microsoft.com/office/drawing/2014/main" id="{6DBE0810-4F0F-4FD2-A0E7-462051F4D38B}"/>
              </a:ext>
            </a:extLst>
          </p:cNvPr>
          <p:cNvSpPr/>
          <p:nvPr/>
        </p:nvSpPr>
        <p:spPr bwMode="auto">
          <a:xfrm>
            <a:off x="11961020" y="2288381"/>
            <a:ext cx="211930" cy="276225"/>
          </a:xfrm>
          <a:prstGeom prst="rect">
            <a:avLst/>
          </a:prstGeom>
          <a:noFill/>
          <a:ln w="38100" cap="flat" cmpd="sng" algn="ctr">
            <a:solidFill>
              <a:schemeClr val="accent1"/>
            </a:solidFill>
            <a:prstDash val="solid"/>
            <a:miter lim="800000"/>
          </a:ln>
          <a:effectLst/>
        </p:spPr>
        <p:txBody>
          <a:bodyPr rtlCol="0" anchor="ctr"/>
          <a:lstStyle/>
          <a:p>
            <a:pPr algn="ctr"/>
            <a:endParaRPr lang="en-US" kern="0" dirty="0" err="1">
              <a:solidFill>
                <a:srgbClr val="FFFFFF"/>
              </a:solidFill>
              <a:latin typeface="Franklin Gothic Book"/>
            </a:endParaRPr>
          </a:p>
        </p:txBody>
      </p:sp>
      <p:grpSp>
        <p:nvGrpSpPr>
          <p:cNvPr id="14" name="Group 13">
            <a:extLst>
              <a:ext uri="{FF2B5EF4-FFF2-40B4-BE49-F238E27FC236}">
                <a16:creationId xmlns:a16="http://schemas.microsoft.com/office/drawing/2014/main" id="{846F85EE-913A-44E8-97AA-3966A0B5D3BB}"/>
              </a:ext>
              <a:ext uri="{C183D7F6-B498-43B3-948B-1728B52AA6E4}">
                <adec:decorative xmlns:adec="http://schemas.microsoft.com/office/drawing/2017/decorative" val="1"/>
              </a:ext>
            </a:extLst>
          </p:cNvPr>
          <p:cNvGrpSpPr/>
          <p:nvPr/>
        </p:nvGrpSpPr>
        <p:grpSpPr>
          <a:xfrm>
            <a:off x="4053840" y="2033587"/>
            <a:ext cx="8139388" cy="3966029"/>
            <a:chOff x="426325" y="1668588"/>
            <a:chExt cx="7725772" cy="3764489"/>
          </a:xfrm>
        </p:grpSpPr>
        <p:pic>
          <p:nvPicPr>
            <p:cNvPr id="15" name="Picture 14">
              <a:extLst>
                <a:ext uri="{FF2B5EF4-FFF2-40B4-BE49-F238E27FC236}">
                  <a16:creationId xmlns:a16="http://schemas.microsoft.com/office/drawing/2014/main" id="{8D7754D6-25BB-4BE5-9E9B-4F5CA7C88D7B}"/>
                </a:ext>
              </a:extLst>
            </p:cNvPr>
            <p:cNvPicPr>
              <a:picLocks noChangeAspect="1"/>
            </p:cNvPicPr>
            <p:nvPr/>
          </p:nvPicPr>
          <p:blipFill>
            <a:blip r:embed="rId2"/>
            <a:srcRect/>
            <a:stretch/>
          </p:blipFill>
          <p:spPr>
            <a:xfrm>
              <a:off x="426325" y="1668588"/>
              <a:ext cx="7725772" cy="3764489"/>
            </a:xfrm>
            <a:prstGeom prst="rect">
              <a:avLst/>
            </a:prstGeom>
            <a:effectLst>
              <a:outerShdw blurRad="190500" dist="50800" dir="2700000" algn="ctr" rotWithShape="0">
                <a:prstClr val="black">
                  <a:alpha val="25000"/>
                </a:prstClr>
              </a:outerShdw>
            </a:effectLst>
          </p:spPr>
        </p:pic>
        <p:sp>
          <p:nvSpPr>
            <p:cNvPr id="16" name="Rectangle 15">
              <a:extLst>
                <a:ext uri="{FF2B5EF4-FFF2-40B4-BE49-F238E27FC236}">
                  <a16:creationId xmlns:a16="http://schemas.microsoft.com/office/drawing/2014/main" id="{A5587DF8-6733-4451-AC44-9A4738D3F156}"/>
                </a:ext>
              </a:extLst>
            </p:cNvPr>
            <p:cNvSpPr/>
            <p:nvPr/>
          </p:nvSpPr>
          <p:spPr bwMode="auto">
            <a:xfrm>
              <a:off x="3012646" y="2133359"/>
              <a:ext cx="521862" cy="181659"/>
            </a:xfrm>
            <a:prstGeom prst="rect">
              <a:avLst/>
            </a:prstGeom>
            <a:noFill/>
            <a:ln w="38100" cap="flat" cmpd="sng" algn="ctr">
              <a:solidFill>
                <a:schemeClr val="accent1"/>
              </a:solidFill>
              <a:prstDash val="solid"/>
              <a:miter lim="800000"/>
            </a:ln>
            <a:effectLst/>
          </p:spPr>
          <p:txBody>
            <a:bodyPr rtlCol="0" anchor="ctr"/>
            <a:lstStyle/>
            <a:p>
              <a:pPr algn="ctr"/>
              <a:endParaRPr lang="en-US" kern="0" dirty="0" err="1">
                <a:solidFill>
                  <a:srgbClr val="FFFFFF"/>
                </a:solidFill>
                <a:latin typeface="Franklin Gothic Book"/>
              </a:endParaRPr>
            </a:p>
          </p:txBody>
        </p:sp>
      </p:grpSp>
    </p:spTree>
    <p:extLst>
      <p:ext uri="{BB962C8B-B14F-4D97-AF65-F5344CB8AC3E}">
        <p14:creationId xmlns:p14="http://schemas.microsoft.com/office/powerpoint/2010/main" val="8456764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0AD94F-A4AD-496A-AADE-D1BCDE8D9204}"/>
              </a:ext>
            </a:extLst>
          </p:cNvPr>
          <p:cNvSpPr>
            <a:spLocks noGrp="1"/>
          </p:cNvSpPr>
          <p:nvPr>
            <p:ph type="title"/>
          </p:nvPr>
        </p:nvSpPr>
        <p:spPr>
          <a:xfrm>
            <a:off x="588263" y="457200"/>
            <a:ext cx="11018520" cy="553998"/>
          </a:xfrm>
        </p:spPr>
        <p:txBody>
          <a:bodyPr/>
          <a:lstStyle/>
          <a:p>
            <a:r>
              <a:rPr lang="en-US" dirty="0"/>
              <a:t>Enterprise Data Integration</a:t>
            </a:r>
          </a:p>
        </p:txBody>
      </p:sp>
      <p:sp>
        <p:nvSpPr>
          <p:cNvPr id="25" name="Text Placeholder 4">
            <a:extLst>
              <a:ext uri="{FF2B5EF4-FFF2-40B4-BE49-F238E27FC236}">
                <a16:creationId xmlns:a16="http://schemas.microsoft.com/office/drawing/2014/main" id="{677F32BD-2E77-443F-A419-4748B49F648D}"/>
              </a:ext>
            </a:extLst>
          </p:cNvPr>
          <p:cNvSpPr txBox="1">
            <a:spLocks/>
          </p:cNvSpPr>
          <p:nvPr/>
        </p:nvSpPr>
        <p:spPr>
          <a:xfrm>
            <a:off x="586390" y="1434370"/>
            <a:ext cx="8567135" cy="116467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defTabSz="914400">
              <a:spcBef>
                <a:spcPts val="0"/>
              </a:spcBef>
              <a:spcAft>
                <a:spcPts val="1200"/>
              </a:spcAft>
              <a:buClr>
                <a:srgbClr val="0078D4"/>
              </a:buClr>
              <a:buSzTx/>
              <a:buFont typeface="Wingdings" panose="05000000000000000000" pitchFamily="2" charset="2"/>
              <a:buChar char="à"/>
              <a:defRPr/>
            </a:pPr>
            <a:r>
              <a:rPr lang="en-US" sz="1800" dirty="0">
                <a:solidFill>
                  <a:srgbClr val="000000"/>
                </a:solidFill>
                <a:latin typeface="Segoe UI Semibold"/>
                <a:cs typeface="Segoe UI"/>
              </a:rPr>
              <a:t>Create a custom column – manually populate within the Central Manager</a:t>
            </a:r>
          </a:p>
          <a:p>
            <a:pPr marL="548640" indent="-273050">
              <a:spcBef>
                <a:spcPts val="0"/>
              </a:spcBef>
              <a:spcAft>
                <a:spcPts val="1200"/>
              </a:spcAft>
              <a:buClr>
                <a:schemeClr val="accent1"/>
              </a:buClr>
              <a:buFont typeface="+mj-lt"/>
              <a:buAutoNum type="arabicPeriod"/>
              <a:tabLst>
                <a:tab pos="1770063" algn="l"/>
              </a:tabLst>
              <a:defRPr/>
            </a:pPr>
            <a:r>
              <a:rPr lang="en-US" sz="1800" dirty="0">
                <a:latin typeface="+mj-lt"/>
                <a:cs typeface="Segoe UI"/>
              </a:rPr>
              <a:t>Hover in the cell and </a:t>
            </a:r>
            <a:br>
              <a:rPr lang="en-US" sz="1800" dirty="0">
                <a:latin typeface="+mj-lt"/>
                <a:cs typeface="Segoe UI"/>
              </a:rPr>
            </a:br>
            <a:r>
              <a:rPr lang="en-US" sz="1800" dirty="0">
                <a:latin typeface="+mj-lt"/>
                <a:cs typeface="Segoe UI"/>
              </a:rPr>
              <a:t>click the pencil icon </a:t>
            </a:r>
            <a:br>
              <a:rPr lang="en-US" sz="1800" dirty="0">
                <a:latin typeface="+mj-lt"/>
                <a:cs typeface="Segoe UI"/>
              </a:rPr>
            </a:br>
            <a:r>
              <a:rPr lang="en-US" sz="1800" dirty="0">
                <a:latin typeface="+mj-lt"/>
                <a:cs typeface="Segoe UI"/>
              </a:rPr>
              <a:t>to edit a cell, enter the </a:t>
            </a:r>
            <a:br>
              <a:rPr lang="en-US" sz="1800" dirty="0">
                <a:latin typeface="+mj-lt"/>
                <a:cs typeface="Segoe UI"/>
              </a:rPr>
            </a:br>
            <a:r>
              <a:rPr lang="en-US" sz="1800" dirty="0">
                <a:latin typeface="+mj-lt"/>
                <a:cs typeface="Segoe UI"/>
              </a:rPr>
              <a:t>data, then select the </a:t>
            </a:r>
            <a:br>
              <a:rPr lang="en-US" sz="1800" dirty="0">
                <a:latin typeface="+mj-lt"/>
                <a:cs typeface="Segoe UI"/>
              </a:rPr>
            </a:br>
            <a:r>
              <a:rPr lang="en-US" sz="1800" dirty="0">
                <a:latin typeface="+mj-lt"/>
                <a:cs typeface="Segoe UI"/>
              </a:rPr>
              <a:t>checkmark icon to </a:t>
            </a:r>
            <a:br>
              <a:rPr lang="en-US" sz="1800" dirty="0">
                <a:latin typeface="+mj-lt"/>
                <a:cs typeface="Segoe UI"/>
              </a:rPr>
            </a:br>
            <a:r>
              <a:rPr lang="en-US" sz="1800" dirty="0">
                <a:latin typeface="+mj-lt"/>
                <a:cs typeface="Segoe UI"/>
              </a:rPr>
              <a:t>save it (or press return)</a:t>
            </a:r>
          </a:p>
        </p:txBody>
      </p:sp>
      <p:grpSp>
        <p:nvGrpSpPr>
          <p:cNvPr id="17" name="Group 16">
            <a:extLst>
              <a:ext uri="{FF2B5EF4-FFF2-40B4-BE49-F238E27FC236}">
                <a16:creationId xmlns:a16="http://schemas.microsoft.com/office/drawing/2014/main" id="{3A388161-D558-4460-9B46-E946BCFEEB35}"/>
              </a:ext>
              <a:ext uri="{C183D7F6-B498-43B3-948B-1728B52AA6E4}">
                <adec:decorative xmlns:adec="http://schemas.microsoft.com/office/drawing/2017/decorative" val="1"/>
              </a:ext>
            </a:extLst>
          </p:cNvPr>
          <p:cNvGrpSpPr>
            <a:grpSpLocks noChangeAspect="1"/>
          </p:cNvGrpSpPr>
          <p:nvPr/>
        </p:nvGrpSpPr>
        <p:grpSpPr>
          <a:xfrm>
            <a:off x="4055068" y="2033587"/>
            <a:ext cx="8138160" cy="3960085"/>
            <a:chOff x="432920" y="1765303"/>
            <a:chExt cx="7746615" cy="3769558"/>
          </a:xfrm>
        </p:grpSpPr>
        <p:pic>
          <p:nvPicPr>
            <p:cNvPr id="18" name="Picture 17">
              <a:extLst>
                <a:ext uri="{FF2B5EF4-FFF2-40B4-BE49-F238E27FC236}">
                  <a16:creationId xmlns:a16="http://schemas.microsoft.com/office/drawing/2014/main" id="{8A24BB01-347A-484C-AAC2-180599752D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2920" y="1765303"/>
              <a:ext cx="7746615" cy="3769558"/>
            </a:xfrm>
            <a:prstGeom prst="rect">
              <a:avLst/>
            </a:prstGeom>
            <a:effectLst>
              <a:outerShdw blurRad="190500" dist="50800" dir="2700000" algn="ctr" rotWithShape="0">
                <a:prstClr val="black">
                  <a:alpha val="25000"/>
                </a:prstClr>
              </a:outerShdw>
            </a:effectLst>
          </p:spPr>
        </p:pic>
        <p:sp>
          <p:nvSpPr>
            <p:cNvPr id="19" name="Rectangle 18">
              <a:extLst>
                <a:ext uri="{FF2B5EF4-FFF2-40B4-BE49-F238E27FC236}">
                  <a16:creationId xmlns:a16="http://schemas.microsoft.com/office/drawing/2014/main" id="{F8B8522F-52D9-4B2F-9828-439E21554D95}"/>
                </a:ext>
              </a:extLst>
            </p:cNvPr>
            <p:cNvSpPr/>
            <p:nvPr/>
          </p:nvSpPr>
          <p:spPr bwMode="auto">
            <a:xfrm>
              <a:off x="7188090" y="2464716"/>
              <a:ext cx="972143" cy="369154"/>
            </a:xfrm>
            <a:prstGeom prst="rect">
              <a:avLst/>
            </a:prstGeom>
            <a:noFill/>
            <a:ln w="38100" cap="flat" cmpd="sng" algn="ctr">
              <a:solidFill>
                <a:schemeClr val="accent1"/>
              </a:solidFill>
              <a:prstDash val="solid"/>
              <a:miter lim="800000"/>
            </a:ln>
            <a:effectLst/>
          </p:spPr>
          <p:txBody>
            <a:bodyPr rtlCol="0" anchor="ctr"/>
            <a:lstStyle/>
            <a:p>
              <a:pPr algn="ctr"/>
              <a:endParaRPr lang="en-US" kern="0" dirty="0" err="1">
                <a:solidFill>
                  <a:srgbClr val="FFFFFF"/>
                </a:solidFill>
                <a:latin typeface="Franklin Gothic Book"/>
              </a:endParaRPr>
            </a:p>
          </p:txBody>
        </p:sp>
      </p:grpSp>
    </p:spTree>
    <p:extLst>
      <p:ext uri="{BB962C8B-B14F-4D97-AF65-F5344CB8AC3E}">
        <p14:creationId xmlns:p14="http://schemas.microsoft.com/office/powerpoint/2010/main" val="28843465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0AD94F-A4AD-496A-AADE-D1BCDE8D9204}"/>
              </a:ext>
            </a:extLst>
          </p:cNvPr>
          <p:cNvSpPr>
            <a:spLocks noGrp="1"/>
          </p:cNvSpPr>
          <p:nvPr>
            <p:ph type="title"/>
          </p:nvPr>
        </p:nvSpPr>
        <p:spPr>
          <a:xfrm>
            <a:off x="588263" y="457200"/>
            <a:ext cx="11018520" cy="553998"/>
          </a:xfrm>
        </p:spPr>
        <p:txBody>
          <a:bodyPr/>
          <a:lstStyle/>
          <a:p>
            <a:r>
              <a:rPr lang="en-US" dirty="0"/>
              <a:t>Enterprise Data Integration</a:t>
            </a:r>
          </a:p>
        </p:txBody>
      </p:sp>
      <p:sp>
        <p:nvSpPr>
          <p:cNvPr id="25" name="Text Placeholder 4">
            <a:extLst>
              <a:ext uri="{FF2B5EF4-FFF2-40B4-BE49-F238E27FC236}">
                <a16:creationId xmlns:a16="http://schemas.microsoft.com/office/drawing/2014/main" id="{677F32BD-2E77-443F-A419-4748B49F648D}"/>
              </a:ext>
            </a:extLst>
          </p:cNvPr>
          <p:cNvSpPr txBox="1">
            <a:spLocks/>
          </p:cNvSpPr>
          <p:nvPr/>
        </p:nvSpPr>
        <p:spPr>
          <a:xfrm>
            <a:off x="586390" y="1434370"/>
            <a:ext cx="8567135" cy="116467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defTabSz="914400">
              <a:spcBef>
                <a:spcPts val="0"/>
              </a:spcBef>
              <a:spcAft>
                <a:spcPts val="1200"/>
              </a:spcAft>
              <a:buClr>
                <a:srgbClr val="0078D4"/>
              </a:buClr>
              <a:buSzTx/>
              <a:buFont typeface="Wingdings" panose="05000000000000000000" pitchFamily="2" charset="2"/>
              <a:buChar char="à"/>
              <a:defRPr/>
            </a:pPr>
            <a:r>
              <a:rPr lang="en-US" sz="1800" dirty="0">
                <a:solidFill>
                  <a:srgbClr val="000000"/>
                </a:solidFill>
                <a:latin typeface="Segoe UI Semibold"/>
                <a:cs typeface="Segoe UI"/>
              </a:rPr>
              <a:t>Create a custom column – manually populate externally</a:t>
            </a:r>
          </a:p>
          <a:p>
            <a:pPr marL="548640" indent="-273050">
              <a:spcBef>
                <a:spcPts val="0"/>
              </a:spcBef>
              <a:spcAft>
                <a:spcPts val="1200"/>
              </a:spcAft>
              <a:buClr>
                <a:schemeClr val="accent1"/>
              </a:buClr>
              <a:buFont typeface="+mj-lt"/>
              <a:buAutoNum type="arabicPeriod"/>
              <a:tabLst>
                <a:tab pos="1770063" algn="l"/>
              </a:tabLst>
              <a:defRPr/>
            </a:pPr>
            <a:r>
              <a:rPr lang="en-US" sz="1800" dirty="0">
                <a:latin typeface="+mj-lt"/>
                <a:cs typeface="Segoe UI"/>
              </a:rPr>
              <a:t>Select the report icon </a:t>
            </a:r>
            <a:br>
              <a:rPr lang="en-US" sz="1800" dirty="0">
                <a:latin typeface="+mj-lt"/>
                <a:cs typeface="Segoe UI"/>
              </a:rPr>
            </a:br>
            <a:r>
              <a:rPr lang="en-US" sz="1800" dirty="0">
                <a:latin typeface="+mj-lt"/>
                <a:cs typeface="Segoe UI"/>
              </a:rPr>
              <a:t>next to the gear icon </a:t>
            </a:r>
            <a:br>
              <a:rPr lang="en-US" sz="1800" dirty="0">
                <a:latin typeface="+mj-lt"/>
                <a:cs typeface="Segoe UI"/>
              </a:rPr>
            </a:br>
            <a:r>
              <a:rPr lang="en-US" sz="1800" dirty="0">
                <a:latin typeface="+mj-lt"/>
                <a:cs typeface="Segoe UI"/>
              </a:rPr>
              <a:t>and choose ‘export all </a:t>
            </a:r>
            <a:br>
              <a:rPr lang="en-US" sz="1800" dirty="0">
                <a:latin typeface="+mj-lt"/>
                <a:cs typeface="Segoe UI"/>
              </a:rPr>
            </a:br>
            <a:r>
              <a:rPr lang="en-US" sz="1800" dirty="0">
                <a:latin typeface="+mj-lt"/>
                <a:cs typeface="Segoe UI"/>
              </a:rPr>
              <a:t>device inventory’ and </a:t>
            </a:r>
            <a:br>
              <a:rPr lang="en-US" sz="1800" dirty="0">
                <a:latin typeface="+mj-lt"/>
                <a:cs typeface="Segoe UI"/>
              </a:rPr>
            </a:br>
            <a:r>
              <a:rPr lang="en-US" sz="1800" dirty="0">
                <a:latin typeface="+mj-lt"/>
                <a:cs typeface="Segoe UI"/>
              </a:rPr>
              <a:t>save as a .csv</a:t>
            </a:r>
          </a:p>
        </p:txBody>
      </p:sp>
      <p:grpSp>
        <p:nvGrpSpPr>
          <p:cNvPr id="10" name="Group 9">
            <a:extLst>
              <a:ext uri="{FF2B5EF4-FFF2-40B4-BE49-F238E27FC236}">
                <a16:creationId xmlns:a16="http://schemas.microsoft.com/office/drawing/2014/main" id="{08C5280C-60FE-44DA-9806-C71D0EC1C6F0}"/>
              </a:ext>
              <a:ext uri="{C183D7F6-B498-43B3-948B-1728B52AA6E4}">
                <adec:decorative xmlns:adec="http://schemas.microsoft.com/office/drawing/2017/decorative" val="1"/>
              </a:ext>
            </a:extLst>
          </p:cNvPr>
          <p:cNvGrpSpPr>
            <a:grpSpLocks noChangeAspect="1"/>
          </p:cNvGrpSpPr>
          <p:nvPr/>
        </p:nvGrpSpPr>
        <p:grpSpPr>
          <a:xfrm>
            <a:off x="4055068" y="2033587"/>
            <a:ext cx="8138160" cy="3972905"/>
            <a:chOff x="426325" y="1882800"/>
            <a:chExt cx="7787761" cy="3801848"/>
          </a:xfrm>
        </p:grpSpPr>
        <p:pic>
          <p:nvPicPr>
            <p:cNvPr id="11" name="Picture 10">
              <a:extLst>
                <a:ext uri="{FF2B5EF4-FFF2-40B4-BE49-F238E27FC236}">
                  <a16:creationId xmlns:a16="http://schemas.microsoft.com/office/drawing/2014/main" id="{C85EF53B-B76E-4066-AB3A-661442F40A40}"/>
                </a:ext>
              </a:extLst>
            </p:cNvPr>
            <p:cNvPicPr>
              <a:picLocks noChangeAspect="1"/>
            </p:cNvPicPr>
            <p:nvPr/>
          </p:nvPicPr>
          <p:blipFill>
            <a:blip r:embed="rId2"/>
            <a:srcRect/>
            <a:stretch/>
          </p:blipFill>
          <p:spPr>
            <a:xfrm>
              <a:off x="426325" y="1882800"/>
              <a:ext cx="7787761" cy="3801848"/>
            </a:xfrm>
            <a:prstGeom prst="rect">
              <a:avLst/>
            </a:prstGeom>
            <a:effectLst>
              <a:outerShdw blurRad="190500" dist="50800" dir="2700000" algn="ctr" rotWithShape="0">
                <a:prstClr val="black">
                  <a:alpha val="25000"/>
                </a:prstClr>
              </a:outerShdw>
            </a:effectLst>
          </p:spPr>
        </p:pic>
        <p:sp>
          <p:nvSpPr>
            <p:cNvPr id="12" name="Rectangle 11">
              <a:extLst>
                <a:ext uri="{FF2B5EF4-FFF2-40B4-BE49-F238E27FC236}">
                  <a16:creationId xmlns:a16="http://schemas.microsoft.com/office/drawing/2014/main" id="{A3761DAC-0F9D-4612-BB36-E272504B9F65}"/>
                </a:ext>
              </a:extLst>
            </p:cNvPr>
            <p:cNvSpPr/>
            <p:nvPr/>
          </p:nvSpPr>
          <p:spPr bwMode="auto">
            <a:xfrm>
              <a:off x="6866186" y="2653009"/>
              <a:ext cx="1091508" cy="211921"/>
            </a:xfrm>
            <a:prstGeom prst="rect">
              <a:avLst/>
            </a:prstGeom>
            <a:noFill/>
            <a:ln w="38100" cap="flat" cmpd="sng" algn="ctr">
              <a:solidFill>
                <a:schemeClr val="accent1"/>
              </a:solidFill>
              <a:prstDash val="solid"/>
              <a:miter lim="800000"/>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0969409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0AD94F-A4AD-496A-AADE-D1BCDE8D9204}"/>
              </a:ext>
            </a:extLst>
          </p:cNvPr>
          <p:cNvSpPr>
            <a:spLocks noGrp="1"/>
          </p:cNvSpPr>
          <p:nvPr>
            <p:ph type="title"/>
          </p:nvPr>
        </p:nvSpPr>
        <p:spPr>
          <a:xfrm>
            <a:off x="588263" y="457200"/>
            <a:ext cx="11018520" cy="553998"/>
          </a:xfrm>
        </p:spPr>
        <p:txBody>
          <a:bodyPr/>
          <a:lstStyle/>
          <a:p>
            <a:r>
              <a:rPr lang="en-US" dirty="0"/>
              <a:t>Enterprise Data Integration</a:t>
            </a:r>
          </a:p>
        </p:txBody>
      </p:sp>
      <p:sp>
        <p:nvSpPr>
          <p:cNvPr id="25" name="Text Placeholder 4">
            <a:extLst>
              <a:ext uri="{FF2B5EF4-FFF2-40B4-BE49-F238E27FC236}">
                <a16:creationId xmlns:a16="http://schemas.microsoft.com/office/drawing/2014/main" id="{677F32BD-2E77-443F-A419-4748B49F648D}"/>
              </a:ext>
            </a:extLst>
          </p:cNvPr>
          <p:cNvSpPr txBox="1">
            <a:spLocks/>
          </p:cNvSpPr>
          <p:nvPr/>
        </p:nvSpPr>
        <p:spPr>
          <a:xfrm>
            <a:off x="586390" y="1434370"/>
            <a:ext cx="8567135" cy="116467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defTabSz="914400">
              <a:spcBef>
                <a:spcPts val="0"/>
              </a:spcBef>
              <a:spcAft>
                <a:spcPts val="1200"/>
              </a:spcAft>
              <a:buClr>
                <a:srgbClr val="0078D4"/>
              </a:buClr>
              <a:buSzTx/>
              <a:buFont typeface="Wingdings" panose="05000000000000000000" pitchFamily="2" charset="2"/>
              <a:buChar char="à"/>
              <a:defRPr/>
            </a:pPr>
            <a:r>
              <a:rPr lang="en-US" sz="1800" dirty="0">
                <a:solidFill>
                  <a:srgbClr val="000000"/>
                </a:solidFill>
                <a:latin typeface="Segoe UI Semibold"/>
                <a:cs typeface="Segoe UI"/>
              </a:rPr>
              <a:t>Create a custom column – manually populate externally</a:t>
            </a:r>
          </a:p>
          <a:p>
            <a:pPr marL="548640" indent="-273050">
              <a:spcBef>
                <a:spcPts val="0"/>
              </a:spcBef>
              <a:spcAft>
                <a:spcPts val="1200"/>
              </a:spcAft>
              <a:buClr>
                <a:schemeClr val="accent1"/>
              </a:buClr>
              <a:buFont typeface="+mj-lt"/>
              <a:buAutoNum type="arabicPeriod"/>
              <a:tabLst>
                <a:tab pos="1770063" algn="l"/>
              </a:tabLst>
              <a:defRPr/>
            </a:pPr>
            <a:r>
              <a:rPr lang="en-US" sz="1800" dirty="0">
                <a:latin typeface="+mj-lt"/>
                <a:cs typeface="Segoe UI"/>
              </a:rPr>
              <a:t>Open the .csv in Excel </a:t>
            </a:r>
            <a:br>
              <a:rPr lang="en-US" sz="1800" dirty="0">
                <a:latin typeface="+mj-lt"/>
                <a:cs typeface="Segoe UI"/>
              </a:rPr>
            </a:br>
            <a:r>
              <a:rPr lang="en-US" sz="1800" dirty="0">
                <a:latin typeface="+mj-lt"/>
                <a:cs typeface="Segoe UI"/>
              </a:rPr>
              <a:t>and add information </a:t>
            </a:r>
            <a:br>
              <a:rPr lang="en-US" sz="1800" dirty="0">
                <a:latin typeface="+mj-lt"/>
                <a:cs typeface="Segoe UI"/>
              </a:rPr>
            </a:br>
            <a:r>
              <a:rPr lang="en-US" sz="1800" dirty="0">
                <a:latin typeface="+mj-lt"/>
                <a:cs typeface="Segoe UI"/>
              </a:rPr>
              <a:t>to the custom column</a:t>
            </a:r>
          </a:p>
          <a:p>
            <a:pPr marL="548640" indent="-273050">
              <a:spcBef>
                <a:spcPts val="0"/>
              </a:spcBef>
              <a:spcAft>
                <a:spcPts val="1200"/>
              </a:spcAft>
              <a:buClr>
                <a:schemeClr val="accent1"/>
              </a:buClr>
              <a:buFont typeface="+mj-lt"/>
              <a:buAutoNum type="arabicPeriod"/>
              <a:tabLst>
                <a:tab pos="1770063" algn="l"/>
              </a:tabLst>
              <a:defRPr/>
            </a:pPr>
            <a:r>
              <a:rPr lang="en-US" sz="1800" dirty="0">
                <a:latin typeface="+mj-lt"/>
                <a:cs typeface="Segoe UI"/>
              </a:rPr>
              <a:t>When finished, </a:t>
            </a:r>
            <a:br>
              <a:rPr lang="en-US" sz="1800" dirty="0">
                <a:latin typeface="+mj-lt"/>
                <a:cs typeface="Segoe UI"/>
              </a:rPr>
            </a:br>
            <a:r>
              <a:rPr lang="en-US" sz="1800" dirty="0">
                <a:latin typeface="+mj-lt"/>
                <a:cs typeface="Segoe UI"/>
              </a:rPr>
              <a:t>save the file as a .csv </a:t>
            </a:r>
          </a:p>
        </p:txBody>
      </p:sp>
      <p:grpSp>
        <p:nvGrpSpPr>
          <p:cNvPr id="2" name="Group 1">
            <a:extLst>
              <a:ext uri="{FF2B5EF4-FFF2-40B4-BE49-F238E27FC236}">
                <a16:creationId xmlns:a16="http://schemas.microsoft.com/office/drawing/2014/main" id="{B31A012B-440F-4CB1-9C4A-C410485DDC3C}"/>
              </a:ext>
              <a:ext uri="{C183D7F6-B498-43B3-948B-1728B52AA6E4}">
                <adec:decorative xmlns:adec="http://schemas.microsoft.com/office/drawing/2017/decorative" val="1"/>
              </a:ext>
            </a:extLst>
          </p:cNvPr>
          <p:cNvGrpSpPr>
            <a:grpSpLocks noChangeAspect="1"/>
          </p:cNvGrpSpPr>
          <p:nvPr/>
        </p:nvGrpSpPr>
        <p:grpSpPr>
          <a:xfrm>
            <a:off x="4055068" y="2033587"/>
            <a:ext cx="8138160" cy="2679719"/>
            <a:chOff x="-262808" y="3198258"/>
            <a:chExt cx="7822253" cy="2575698"/>
          </a:xfrm>
        </p:grpSpPr>
        <p:pic>
          <p:nvPicPr>
            <p:cNvPr id="7" name="Picture 6">
              <a:extLst>
                <a:ext uri="{FF2B5EF4-FFF2-40B4-BE49-F238E27FC236}">
                  <a16:creationId xmlns:a16="http://schemas.microsoft.com/office/drawing/2014/main" id="{62C81983-51D7-489A-8709-C77DD77F2C72}"/>
                </a:ext>
              </a:extLst>
            </p:cNvPr>
            <p:cNvPicPr>
              <a:picLocks noChangeAspect="1"/>
            </p:cNvPicPr>
            <p:nvPr/>
          </p:nvPicPr>
          <p:blipFill>
            <a:blip r:embed="rId2"/>
            <a:srcRect/>
            <a:stretch/>
          </p:blipFill>
          <p:spPr>
            <a:xfrm>
              <a:off x="-262808" y="3198258"/>
              <a:ext cx="7822253" cy="2575698"/>
            </a:xfrm>
            <a:prstGeom prst="rect">
              <a:avLst/>
            </a:prstGeom>
            <a:effectLst>
              <a:outerShdw blurRad="190500" dist="50800" dir="2700000" algn="ctr" rotWithShape="0">
                <a:prstClr val="black">
                  <a:alpha val="25000"/>
                </a:prstClr>
              </a:outerShdw>
            </a:effectLst>
          </p:spPr>
        </p:pic>
        <p:sp>
          <p:nvSpPr>
            <p:cNvPr id="8" name="Rectangle 7">
              <a:extLst>
                <a:ext uri="{FF2B5EF4-FFF2-40B4-BE49-F238E27FC236}">
                  <a16:creationId xmlns:a16="http://schemas.microsoft.com/office/drawing/2014/main" id="{5E4942CC-DECF-449E-87B6-E7D9AFE0C16B}"/>
                </a:ext>
              </a:extLst>
            </p:cNvPr>
            <p:cNvSpPr/>
            <p:nvPr/>
          </p:nvSpPr>
          <p:spPr bwMode="auto">
            <a:xfrm>
              <a:off x="4846673" y="4300193"/>
              <a:ext cx="1188758" cy="504506"/>
            </a:xfrm>
            <a:prstGeom prst="rect">
              <a:avLst/>
            </a:prstGeom>
            <a:noFill/>
            <a:ln w="38100" cap="flat" cmpd="sng" algn="ctr">
              <a:solidFill>
                <a:schemeClr val="accent1"/>
              </a:solidFill>
              <a:prstDash val="solid"/>
              <a:miter lim="800000"/>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err="1">
                <a:solidFill>
                  <a:srgbClr val="FFFFFF"/>
                </a:solidFill>
                <a:latin typeface="Segoe UI"/>
                <a:cs typeface="Segoe UI" pitchFamily="34" charset="0"/>
              </a:endParaRPr>
            </a:p>
          </p:txBody>
        </p:sp>
      </p:grpSp>
      <p:grpSp>
        <p:nvGrpSpPr>
          <p:cNvPr id="3" name="Group 2">
            <a:extLst>
              <a:ext uri="{FF2B5EF4-FFF2-40B4-BE49-F238E27FC236}">
                <a16:creationId xmlns:a16="http://schemas.microsoft.com/office/drawing/2014/main" id="{C8BE3850-91B5-409B-8725-57B197ECE879}"/>
              </a:ext>
              <a:ext uri="{C183D7F6-B498-43B3-948B-1728B52AA6E4}">
                <adec:decorative xmlns:adec="http://schemas.microsoft.com/office/drawing/2017/decorative" val="1"/>
              </a:ext>
            </a:extLst>
          </p:cNvPr>
          <p:cNvGrpSpPr/>
          <p:nvPr/>
        </p:nvGrpSpPr>
        <p:grpSpPr>
          <a:xfrm>
            <a:off x="4055068" y="3630433"/>
            <a:ext cx="4915877" cy="2629422"/>
            <a:chOff x="3079261" y="5330772"/>
            <a:chExt cx="4915877" cy="2629422"/>
          </a:xfrm>
        </p:grpSpPr>
        <p:pic>
          <p:nvPicPr>
            <p:cNvPr id="9" name="Picture 8">
              <a:extLst>
                <a:ext uri="{FF2B5EF4-FFF2-40B4-BE49-F238E27FC236}">
                  <a16:creationId xmlns:a16="http://schemas.microsoft.com/office/drawing/2014/main" id="{0EAFF9CC-7951-4B38-822D-DD7263870A49}"/>
                </a:ext>
              </a:extLst>
            </p:cNvPr>
            <p:cNvPicPr>
              <a:picLocks noChangeAspect="1"/>
            </p:cNvPicPr>
            <p:nvPr/>
          </p:nvPicPr>
          <p:blipFill>
            <a:blip r:embed="rId3"/>
            <a:srcRect/>
            <a:stretch/>
          </p:blipFill>
          <p:spPr>
            <a:xfrm>
              <a:off x="3079261" y="5330772"/>
              <a:ext cx="4915877" cy="2629422"/>
            </a:xfrm>
            <a:prstGeom prst="rect">
              <a:avLst/>
            </a:prstGeom>
            <a:effectLst>
              <a:outerShdw blurRad="190500" dist="50800" dir="2700000" algn="ctr" rotWithShape="0">
                <a:prstClr val="black">
                  <a:alpha val="25000"/>
                </a:prstClr>
              </a:outerShdw>
            </a:effectLst>
          </p:spPr>
        </p:pic>
        <p:sp>
          <p:nvSpPr>
            <p:cNvPr id="13" name="Rectangle 12">
              <a:extLst>
                <a:ext uri="{FF2B5EF4-FFF2-40B4-BE49-F238E27FC236}">
                  <a16:creationId xmlns:a16="http://schemas.microsoft.com/office/drawing/2014/main" id="{2B401B69-C05E-4C41-9C30-E32480C536F2}"/>
                </a:ext>
              </a:extLst>
            </p:cNvPr>
            <p:cNvSpPr/>
            <p:nvPr/>
          </p:nvSpPr>
          <p:spPr bwMode="auto">
            <a:xfrm>
              <a:off x="4824918" y="7170070"/>
              <a:ext cx="2678828" cy="245269"/>
            </a:xfrm>
            <a:prstGeom prst="rect">
              <a:avLst/>
            </a:prstGeom>
            <a:noFill/>
            <a:ln w="38100" cap="flat" cmpd="sng" algn="ctr">
              <a:solidFill>
                <a:schemeClr val="accent1"/>
              </a:solidFill>
              <a:prstDash val="solid"/>
              <a:miter lim="800000"/>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err="1">
                <a:solidFill>
                  <a:srgbClr val="FFFFFF"/>
                </a:solidFill>
                <a:latin typeface="Segoe UI"/>
                <a:cs typeface="Segoe UI" pitchFamily="34" charset="0"/>
              </a:endParaRPr>
            </a:p>
          </p:txBody>
        </p:sp>
      </p:grpSp>
    </p:spTree>
    <p:extLst>
      <p:ext uri="{BB962C8B-B14F-4D97-AF65-F5344CB8AC3E}">
        <p14:creationId xmlns:p14="http://schemas.microsoft.com/office/powerpoint/2010/main" val="3425742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animEffect transition="in" filter="fade">
                                      <p:cBhvr>
                                        <p:cTn id="7" dur="250"/>
                                        <p:tgtEl>
                                          <p:spTgt spid="2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0AD94F-A4AD-496A-AADE-D1BCDE8D9204}"/>
              </a:ext>
            </a:extLst>
          </p:cNvPr>
          <p:cNvSpPr>
            <a:spLocks noGrp="1"/>
          </p:cNvSpPr>
          <p:nvPr>
            <p:ph type="title"/>
          </p:nvPr>
        </p:nvSpPr>
        <p:spPr>
          <a:xfrm>
            <a:off x="588263" y="457200"/>
            <a:ext cx="11018520" cy="553998"/>
          </a:xfrm>
        </p:spPr>
        <p:txBody>
          <a:bodyPr/>
          <a:lstStyle/>
          <a:p>
            <a:r>
              <a:rPr lang="en-US" dirty="0"/>
              <a:t>Enterprise Data Integration</a:t>
            </a:r>
          </a:p>
        </p:txBody>
      </p:sp>
      <p:sp>
        <p:nvSpPr>
          <p:cNvPr id="25" name="Text Placeholder 4">
            <a:extLst>
              <a:ext uri="{FF2B5EF4-FFF2-40B4-BE49-F238E27FC236}">
                <a16:creationId xmlns:a16="http://schemas.microsoft.com/office/drawing/2014/main" id="{677F32BD-2E77-443F-A419-4748B49F648D}"/>
              </a:ext>
            </a:extLst>
          </p:cNvPr>
          <p:cNvSpPr txBox="1">
            <a:spLocks/>
          </p:cNvSpPr>
          <p:nvPr/>
        </p:nvSpPr>
        <p:spPr>
          <a:xfrm>
            <a:off x="586390" y="1434370"/>
            <a:ext cx="8567135" cy="116467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defTabSz="914400">
              <a:spcBef>
                <a:spcPts val="0"/>
              </a:spcBef>
              <a:spcAft>
                <a:spcPts val="1200"/>
              </a:spcAft>
              <a:buClr>
                <a:srgbClr val="0078D4"/>
              </a:buClr>
              <a:buSzTx/>
              <a:buFont typeface="Wingdings" panose="05000000000000000000" pitchFamily="2" charset="2"/>
              <a:buChar char="à"/>
              <a:defRPr/>
            </a:pPr>
            <a:r>
              <a:rPr lang="en-US" sz="1800" dirty="0">
                <a:solidFill>
                  <a:srgbClr val="000000"/>
                </a:solidFill>
                <a:latin typeface="Segoe UI Semibold"/>
                <a:cs typeface="Segoe UI"/>
              </a:rPr>
              <a:t>Create a custom column – manually populate externally</a:t>
            </a:r>
          </a:p>
          <a:p>
            <a:pPr marL="548640" indent="-273050">
              <a:spcBef>
                <a:spcPts val="0"/>
              </a:spcBef>
              <a:spcAft>
                <a:spcPts val="1200"/>
              </a:spcAft>
              <a:buClr>
                <a:schemeClr val="accent1"/>
              </a:buClr>
              <a:buFont typeface="+mj-lt"/>
              <a:buAutoNum type="arabicPeriod"/>
              <a:tabLst>
                <a:tab pos="1770063" algn="l"/>
              </a:tabLst>
              <a:defRPr/>
            </a:pPr>
            <a:r>
              <a:rPr lang="en-US" sz="1800" dirty="0">
                <a:latin typeface="+mj-lt"/>
                <a:cs typeface="Segoe UI"/>
              </a:rPr>
              <a:t>In the Central Manager &gt; </a:t>
            </a:r>
            <a:br>
              <a:rPr lang="en-US" sz="1800" dirty="0">
                <a:latin typeface="+mj-lt"/>
                <a:cs typeface="Segoe UI"/>
              </a:rPr>
            </a:br>
            <a:r>
              <a:rPr lang="en-US" sz="1800" dirty="0">
                <a:latin typeface="+mj-lt"/>
                <a:cs typeface="Segoe UI"/>
              </a:rPr>
              <a:t>Device Inventory, </a:t>
            </a:r>
            <a:br>
              <a:rPr lang="en-US" sz="1800" dirty="0">
                <a:latin typeface="+mj-lt"/>
                <a:cs typeface="Segoe UI"/>
              </a:rPr>
            </a:br>
            <a:r>
              <a:rPr lang="en-US" sz="1800" dirty="0">
                <a:latin typeface="+mj-lt"/>
                <a:cs typeface="Segoe UI"/>
              </a:rPr>
              <a:t>select the report icon </a:t>
            </a:r>
            <a:br>
              <a:rPr lang="en-US" sz="1800" dirty="0">
                <a:latin typeface="+mj-lt"/>
                <a:cs typeface="Segoe UI"/>
              </a:rPr>
            </a:br>
            <a:r>
              <a:rPr lang="en-US" sz="1800" dirty="0">
                <a:latin typeface="+mj-lt"/>
                <a:cs typeface="Segoe UI"/>
              </a:rPr>
              <a:t>and ‘import manual </a:t>
            </a:r>
            <a:br>
              <a:rPr lang="en-US" sz="1800" dirty="0">
                <a:latin typeface="+mj-lt"/>
                <a:cs typeface="Segoe UI"/>
              </a:rPr>
            </a:br>
            <a:r>
              <a:rPr lang="en-US" sz="1800" dirty="0">
                <a:latin typeface="+mj-lt"/>
                <a:cs typeface="Segoe UI"/>
              </a:rPr>
              <a:t>input columns’</a:t>
            </a:r>
          </a:p>
          <a:p>
            <a:pPr marL="548640" indent="-273050">
              <a:spcBef>
                <a:spcPts val="0"/>
              </a:spcBef>
              <a:spcAft>
                <a:spcPts val="1200"/>
              </a:spcAft>
              <a:buClr>
                <a:schemeClr val="accent1"/>
              </a:buClr>
              <a:buFont typeface="+mj-lt"/>
              <a:buAutoNum type="arabicPeriod"/>
              <a:tabLst>
                <a:tab pos="1770063" algn="l"/>
              </a:tabLst>
              <a:defRPr/>
            </a:pPr>
            <a:r>
              <a:rPr lang="en-US" sz="1800" dirty="0">
                <a:latin typeface="+mj-lt"/>
                <a:cs typeface="Segoe UI"/>
              </a:rPr>
              <a:t>Choose .csv the file </a:t>
            </a:r>
            <a:br>
              <a:rPr lang="en-US" sz="1800" dirty="0">
                <a:latin typeface="+mj-lt"/>
                <a:cs typeface="Segoe UI"/>
              </a:rPr>
            </a:br>
            <a:r>
              <a:rPr lang="en-US" sz="1800" dirty="0">
                <a:latin typeface="+mj-lt"/>
                <a:cs typeface="Segoe UI"/>
              </a:rPr>
              <a:t>just saved</a:t>
            </a:r>
          </a:p>
          <a:p>
            <a:pPr marL="548640" indent="-273050">
              <a:spcBef>
                <a:spcPts val="0"/>
              </a:spcBef>
              <a:spcAft>
                <a:spcPts val="1200"/>
              </a:spcAft>
              <a:buClr>
                <a:schemeClr val="accent1"/>
              </a:buClr>
              <a:buFont typeface="+mj-lt"/>
              <a:buAutoNum type="arabicPeriod"/>
              <a:tabLst>
                <a:tab pos="1770063" algn="l"/>
              </a:tabLst>
              <a:defRPr/>
            </a:pPr>
            <a:r>
              <a:rPr lang="en-US" sz="1800" dirty="0">
                <a:latin typeface="+mj-lt"/>
                <a:cs typeface="Segoe UI"/>
              </a:rPr>
              <a:t>A window will appear </a:t>
            </a:r>
            <a:br>
              <a:rPr lang="en-US" sz="1800" dirty="0">
                <a:latin typeface="+mj-lt"/>
                <a:cs typeface="Segoe UI"/>
              </a:rPr>
            </a:br>
            <a:r>
              <a:rPr lang="en-US" sz="1800" dirty="0">
                <a:latin typeface="+mj-lt"/>
                <a:cs typeface="Segoe UI"/>
              </a:rPr>
              <a:t>showing the success </a:t>
            </a:r>
            <a:br>
              <a:rPr lang="en-US" sz="1800" dirty="0">
                <a:latin typeface="+mj-lt"/>
                <a:cs typeface="Segoe UI"/>
              </a:rPr>
            </a:br>
            <a:r>
              <a:rPr lang="en-US" sz="1800" dirty="0">
                <a:latin typeface="+mj-lt"/>
                <a:cs typeface="Segoe UI"/>
              </a:rPr>
              <a:t>of the import</a:t>
            </a:r>
          </a:p>
        </p:txBody>
      </p:sp>
      <p:grpSp>
        <p:nvGrpSpPr>
          <p:cNvPr id="16" name="Group 15">
            <a:extLst>
              <a:ext uri="{FF2B5EF4-FFF2-40B4-BE49-F238E27FC236}">
                <a16:creationId xmlns:a16="http://schemas.microsoft.com/office/drawing/2014/main" id="{0578A3FC-D067-4D66-9DD6-E252F37C3CB7}"/>
              </a:ext>
              <a:ext uri="{C183D7F6-B498-43B3-948B-1728B52AA6E4}">
                <adec:decorative xmlns:adec="http://schemas.microsoft.com/office/drawing/2017/decorative" val="1"/>
              </a:ext>
            </a:extLst>
          </p:cNvPr>
          <p:cNvGrpSpPr>
            <a:grpSpLocks noChangeAspect="1"/>
          </p:cNvGrpSpPr>
          <p:nvPr/>
        </p:nvGrpSpPr>
        <p:grpSpPr>
          <a:xfrm>
            <a:off x="4055068" y="2033587"/>
            <a:ext cx="8138160" cy="3990323"/>
            <a:chOff x="427428" y="1761013"/>
            <a:chExt cx="7869526" cy="3858606"/>
          </a:xfrm>
        </p:grpSpPr>
        <p:pic>
          <p:nvPicPr>
            <p:cNvPr id="17" name="Picture 16">
              <a:extLst>
                <a:ext uri="{FF2B5EF4-FFF2-40B4-BE49-F238E27FC236}">
                  <a16:creationId xmlns:a16="http://schemas.microsoft.com/office/drawing/2014/main" id="{76171987-5662-4CB6-8FD0-EABD9A32F34B}"/>
                </a:ext>
              </a:extLst>
            </p:cNvPr>
            <p:cNvPicPr>
              <a:picLocks noChangeAspect="1"/>
            </p:cNvPicPr>
            <p:nvPr/>
          </p:nvPicPr>
          <p:blipFill>
            <a:blip r:embed="rId2"/>
            <a:srcRect/>
            <a:stretch/>
          </p:blipFill>
          <p:spPr>
            <a:xfrm>
              <a:off x="427428" y="1761013"/>
              <a:ext cx="7869526" cy="3858606"/>
            </a:xfrm>
            <a:prstGeom prst="rect">
              <a:avLst/>
            </a:prstGeom>
            <a:effectLst>
              <a:outerShdw blurRad="190500" dist="50800" dir="2700000" algn="ctr" rotWithShape="0">
                <a:prstClr val="black">
                  <a:alpha val="25000"/>
                </a:prstClr>
              </a:outerShdw>
            </a:effectLst>
          </p:spPr>
        </p:pic>
        <p:sp>
          <p:nvSpPr>
            <p:cNvPr id="18" name="Rectangle 17">
              <a:extLst>
                <a:ext uri="{FF2B5EF4-FFF2-40B4-BE49-F238E27FC236}">
                  <a16:creationId xmlns:a16="http://schemas.microsoft.com/office/drawing/2014/main" id="{916F02CA-F926-470D-B85E-10B0DFB4C72C}"/>
                </a:ext>
              </a:extLst>
            </p:cNvPr>
            <p:cNvSpPr/>
            <p:nvPr/>
          </p:nvSpPr>
          <p:spPr bwMode="auto">
            <a:xfrm>
              <a:off x="6939522" y="2201477"/>
              <a:ext cx="1118419" cy="183123"/>
            </a:xfrm>
            <a:prstGeom prst="rect">
              <a:avLst/>
            </a:prstGeom>
            <a:noFill/>
            <a:ln w="38100" cap="flat" cmpd="sng" algn="ctr">
              <a:solidFill>
                <a:schemeClr val="accent1"/>
              </a:solidFill>
              <a:prstDash val="solid"/>
              <a:miter lim="800000"/>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err="1">
                <a:solidFill>
                  <a:srgbClr val="FFFFFF"/>
                </a:solidFill>
                <a:latin typeface="Segoe UI"/>
                <a:cs typeface="Segoe UI" pitchFamily="34" charset="0"/>
              </a:endParaRPr>
            </a:p>
          </p:txBody>
        </p:sp>
      </p:grpSp>
      <p:pic>
        <p:nvPicPr>
          <p:cNvPr id="19" name="Picture 18">
            <a:extLst>
              <a:ext uri="{FF2B5EF4-FFF2-40B4-BE49-F238E27FC236}">
                <a16:creationId xmlns:a16="http://schemas.microsoft.com/office/drawing/2014/main" id="{2AB8F458-EF33-4491-9C21-B8E549D03574}"/>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7285935" y="5138927"/>
            <a:ext cx="4660121" cy="1130111"/>
          </a:xfrm>
          <a:prstGeom prst="rect">
            <a:avLst/>
          </a:prstGeom>
          <a:effectLst>
            <a:outerShdw blurRad="190500" dist="50800" dir="2700000" algn="ctr" rotWithShape="0">
              <a:prstClr val="black">
                <a:alpha val="25000"/>
              </a:prstClr>
            </a:outerShdw>
          </a:effectLst>
        </p:spPr>
      </p:pic>
    </p:spTree>
    <p:extLst>
      <p:ext uri="{BB962C8B-B14F-4D97-AF65-F5344CB8AC3E}">
        <p14:creationId xmlns:p14="http://schemas.microsoft.com/office/powerpoint/2010/main" val="1030126065"/>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5645d63-7872-4b79-aa48-0cea12a8e6db">
      <UserInfo>
        <DisplayName>Henry Sierk (Aquent LLC)</DisplayName>
        <AccountId>16</AccountId>
        <AccountType/>
      </UserInfo>
      <UserInfo>
        <DisplayName>Amit Baron</DisplayName>
        <AccountId>27</AccountId>
        <AccountType/>
      </UserInfo>
      <UserInfo>
        <DisplayName>Kineret Lowy</DisplayName>
        <AccountId>10</AccountId>
        <AccountType/>
      </UserInfo>
      <UserInfo>
        <DisplayName>Dror Nachtigal</DisplayName>
        <AccountId>13</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FEF833E77C1E040887B548E8B06CD12" ma:contentTypeVersion="12" ma:contentTypeDescription="Create a new document." ma:contentTypeScope="" ma:versionID="0a59076f6f93d43cf0c56cdb1f7b3522">
  <xsd:schema xmlns:xsd="http://www.w3.org/2001/XMLSchema" xmlns:xs="http://www.w3.org/2001/XMLSchema" xmlns:p="http://schemas.microsoft.com/office/2006/metadata/properties" xmlns:ns2="9cbecdf4-fac9-4e9a-a0f1-f96760fcde70" xmlns:ns3="05645d63-7872-4b79-aa48-0cea12a8e6db" targetNamespace="http://schemas.microsoft.com/office/2006/metadata/properties" ma:root="true" ma:fieldsID="51fba62f23c78784fc127d939cb84e5b" ns2:_="" ns3:_="">
    <xsd:import namespace="9cbecdf4-fac9-4e9a-a0f1-f96760fcde70"/>
    <xsd:import namespace="05645d63-7872-4b79-aa48-0cea12a8e6d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becdf4-fac9-4e9a-a0f1-f96760fcde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5645d63-7872-4b79-aa48-0cea12a8e6d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B0DFC42-71AF-467D-8801-689154C5834D}">
  <ds:schemaRefs>
    <ds:schemaRef ds:uri="1296c7cb-08ce-4979-bfe6-75b1bb0cbc2a"/>
    <ds:schemaRef ds:uri="http://purl.org/dc/terms/"/>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http://purl.org/dc/elements/1.1/"/>
    <ds:schemaRef ds:uri="8b87e529-f652-4486-aa63-5ef97540cd4c"/>
    <ds:schemaRef ds:uri="http://schemas.microsoft.com/office/2006/metadata/properties"/>
    <ds:schemaRef ds:uri="http://purl.org/dc/dcmitype/"/>
    <ds:schemaRef ds:uri="05645d63-7872-4b79-aa48-0cea12a8e6db"/>
  </ds:schemaRefs>
</ds:datastoreItem>
</file>

<file path=customXml/itemProps2.xml><?xml version="1.0" encoding="utf-8"?>
<ds:datastoreItem xmlns:ds="http://schemas.openxmlformats.org/officeDocument/2006/customXml" ds:itemID="{F3138D59-BE5E-4CD7-9972-468946628D22}"/>
</file>

<file path=customXml/itemProps3.xml><?xml version="1.0" encoding="utf-8"?>
<ds:datastoreItem xmlns:ds="http://schemas.openxmlformats.org/officeDocument/2006/customXml" ds:itemID="{A912BEF1-620B-45E6-8B2C-0C544C08DEC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7221</TotalTime>
  <Words>1316</Words>
  <Application>Microsoft Office PowerPoint</Application>
  <PresentationFormat>Widescreen</PresentationFormat>
  <Paragraphs>181</Paragraphs>
  <Slides>18</Slides>
  <Notes>1</Notes>
  <HiddenSlides>0</HiddenSlides>
  <MMClips>0</MMClips>
  <ScaleCrop>false</ScaleCrop>
  <HeadingPairs>
    <vt:vector size="4" baseType="variant">
      <vt:variant>
        <vt:lpstr>Theme</vt:lpstr>
      </vt:variant>
      <vt:variant>
        <vt:i4>2</vt:i4>
      </vt:variant>
      <vt:variant>
        <vt:lpstr>Slide Titles</vt:lpstr>
      </vt:variant>
      <vt:variant>
        <vt:i4>18</vt:i4>
      </vt:variant>
    </vt:vector>
  </HeadingPairs>
  <TitlesOfParts>
    <vt:vector size="20" baseType="lpstr">
      <vt:lpstr>White Template</vt:lpstr>
      <vt:lpstr>1_White Template</vt:lpstr>
      <vt:lpstr>Azure Defender for IoT</vt:lpstr>
      <vt:lpstr>Agenda</vt:lpstr>
      <vt:lpstr>Enterprise Data Integration – Overview </vt:lpstr>
      <vt:lpstr>Enterprise Data Integration</vt:lpstr>
      <vt:lpstr>Enterprise Data Integration</vt:lpstr>
      <vt:lpstr>Enterprise Data Integration</vt:lpstr>
      <vt:lpstr>Enterprise Data Integration</vt:lpstr>
      <vt:lpstr>Enterprise Data Integration</vt:lpstr>
      <vt:lpstr>Enterprise Data Integration</vt:lpstr>
      <vt:lpstr>Enterprise Data Integration</vt:lpstr>
      <vt:lpstr>Enterprise Data Integration</vt:lpstr>
      <vt:lpstr>Enterprise Data Integration</vt:lpstr>
      <vt:lpstr>Enterprise Data Integration</vt:lpstr>
      <vt:lpstr>Enterprise Data Integration</vt:lpstr>
      <vt:lpstr>Enterprise Data Integration</vt:lpstr>
      <vt:lpstr>Enterprise Data Integration</vt:lpstr>
      <vt:lpstr>Enterprise Data Integration – Summary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Successful Deployment</dc:title>
  <dc:creator>adi weisberg</dc:creator>
  <cp:lastModifiedBy>Justin Mader</cp:lastModifiedBy>
  <cp:revision>341</cp:revision>
  <dcterms:created xsi:type="dcterms:W3CDTF">2020-08-26T20:43:31Z</dcterms:created>
  <dcterms:modified xsi:type="dcterms:W3CDTF">2021-03-21T18:53:09Z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2021-01-03T12:01:33Z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2d5f788b-6fb0-46ab-84d6-7c33d24f5b3d</vt:lpwstr>
  </property>
  <property fmtid="{D5CDD505-2E9C-101B-9397-08002B2CF9AE}" pid="8" name="MSIP_Label_f42aa342-8706-4288-bd11-ebb85995028c_ContentBits">
    <vt:lpwstr>0</vt:lpwstr>
  </property>
  <property fmtid="{D5CDD505-2E9C-101B-9397-08002B2CF9AE}" pid="9" name="ContentTypeId">
    <vt:lpwstr>0x010100DFEF833E77C1E040887B548E8B06CD12</vt:lpwstr>
  </property>
</Properties>
</file>